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386" r:id="rId2"/>
    <p:sldId id="385" r:id="rId3"/>
    <p:sldId id="256" r:id="rId4"/>
    <p:sldId id="257" r:id="rId5"/>
    <p:sldId id="337" r:id="rId6"/>
    <p:sldId id="342" r:id="rId7"/>
    <p:sldId id="376" r:id="rId8"/>
    <p:sldId id="377" r:id="rId9"/>
    <p:sldId id="379" r:id="rId10"/>
    <p:sldId id="380" r:id="rId11"/>
    <p:sldId id="381" r:id="rId12"/>
    <p:sldId id="383" r:id="rId13"/>
    <p:sldId id="384" r:id="rId14"/>
    <p:sldId id="378" r:id="rId15"/>
    <p:sldId id="390" r:id="rId16"/>
    <p:sldId id="341" r:id="rId17"/>
    <p:sldId id="343" r:id="rId18"/>
    <p:sldId id="334" r:id="rId19"/>
    <p:sldId id="344" r:id="rId20"/>
    <p:sldId id="345" r:id="rId21"/>
    <p:sldId id="351" r:id="rId22"/>
    <p:sldId id="349" r:id="rId23"/>
    <p:sldId id="346" r:id="rId24"/>
    <p:sldId id="347" r:id="rId25"/>
    <p:sldId id="354" r:id="rId26"/>
    <p:sldId id="348" r:id="rId27"/>
    <p:sldId id="387" r:id="rId28"/>
    <p:sldId id="350" r:id="rId29"/>
    <p:sldId id="355" r:id="rId30"/>
    <p:sldId id="353" r:id="rId31"/>
    <p:sldId id="356" r:id="rId32"/>
    <p:sldId id="352" r:id="rId33"/>
    <p:sldId id="357" r:id="rId34"/>
    <p:sldId id="358" r:id="rId35"/>
    <p:sldId id="359" r:id="rId36"/>
    <p:sldId id="361" r:id="rId37"/>
    <p:sldId id="362" r:id="rId38"/>
    <p:sldId id="388" r:id="rId39"/>
    <p:sldId id="389" r:id="rId40"/>
    <p:sldId id="364" r:id="rId41"/>
    <p:sldId id="365" r:id="rId42"/>
    <p:sldId id="366" r:id="rId43"/>
    <p:sldId id="367" r:id="rId44"/>
    <p:sldId id="369" r:id="rId45"/>
    <p:sldId id="370" r:id="rId46"/>
    <p:sldId id="363" r:id="rId47"/>
    <p:sldId id="368" r:id="rId48"/>
    <p:sldId id="371" r:id="rId49"/>
    <p:sldId id="372" r:id="rId50"/>
    <p:sldId id="373" r:id="rId51"/>
    <p:sldId id="374" r:id="rId52"/>
    <p:sldId id="375" r:id="rId5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7C308D-7F2D-B141-9615-606D407C233C}" v="6" dt="2025-04-21T04:42:20.97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/>
              </a:solidFill>
              <a:prstDash val="solid"/>
              <a:miter lim="800000"/>
            </a:ln>
          </a:left>
          <a:right>
            <a:ln w="6350" cap="flat">
              <a:solidFill>
                <a:schemeClr val="accent2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2"/>
              </a:solidFill>
              <a:prstDash val="solid"/>
              <a:round/>
            </a:ln>
          </a:top>
          <a:bottom>
            <a:ln w="6350" cap="flat">
              <a:solidFill>
                <a:schemeClr val="accent2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2"/>
              </a:solidFill>
              <a:prstDash val="solid"/>
              <a:miter lim="800000"/>
            </a:ln>
          </a:top>
          <a:bottom>
            <a:ln w="6350" cap="flat">
              <a:solidFill>
                <a:schemeClr val="accent2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39"/>
    <p:restoredTop sz="91573"/>
  </p:normalViewPr>
  <p:slideViewPr>
    <p:cSldViewPr snapToGrid="0" snapToObjects="1">
      <p:cViewPr varScale="1">
        <p:scale>
          <a:sx n="113" d="100"/>
          <a:sy n="113" d="100"/>
        </p:scale>
        <p:origin x="1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woot Kongyoung" userId="3c6e786b-6c74-44bb-b33c-0040d5d8c246" providerId="ADAL" clId="{AF34AEA4-87EB-8543-B879-6D059514EB9A}"/>
    <pc:docChg chg="undo custSel addSld delSld modSld">
      <pc:chgData name="Sarawoot Kongyoung" userId="3c6e786b-6c74-44bb-b33c-0040d5d8c246" providerId="ADAL" clId="{AF34AEA4-87EB-8543-B879-6D059514EB9A}" dt="2024-05-01T06:55:21.019" v="39" actId="2696"/>
      <pc:docMkLst>
        <pc:docMk/>
      </pc:docMkLst>
      <pc:sldChg chg="addSp modSp mod">
        <pc:chgData name="Sarawoot Kongyoung" userId="3c6e786b-6c74-44bb-b33c-0040d5d8c246" providerId="ADAL" clId="{AF34AEA4-87EB-8543-B879-6D059514EB9A}" dt="2024-05-01T06:39:09.483" v="5" actId="1076"/>
        <pc:sldMkLst>
          <pc:docMk/>
          <pc:sldMk cId="0" sldId="256"/>
        </pc:sldMkLst>
      </pc:sldChg>
      <pc:sldChg chg="addSp delSp modSp new del mod modClrScheme chgLayout">
        <pc:chgData name="Sarawoot Kongyoung" userId="3c6e786b-6c74-44bb-b33c-0040d5d8c246" providerId="ADAL" clId="{AF34AEA4-87EB-8543-B879-6D059514EB9A}" dt="2024-05-01T06:55:21.019" v="39" actId="2696"/>
        <pc:sldMkLst>
          <pc:docMk/>
          <pc:sldMk cId="190065413" sldId="375"/>
        </pc:sldMkLst>
      </pc:sldChg>
    </pc:docChg>
  </pc:docChgLst>
  <pc:docChgLst>
    <pc:chgData name="Sarawoot Kongyoung" userId="3c6e786b-6c74-44bb-b33c-0040d5d8c246" providerId="ADAL" clId="{7123909D-35A5-C84D-8AC6-7E80DD3DFB8B}"/>
    <pc:docChg chg="addSld modSld">
      <pc:chgData name="Sarawoot Kongyoung" userId="3c6e786b-6c74-44bb-b33c-0040d5d8c246" providerId="ADAL" clId="{7123909D-35A5-C84D-8AC6-7E80DD3DFB8B}" dt="2025-03-27T06:24:50.355" v="59" actId="1076"/>
      <pc:docMkLst>
        <pc:docMk/>
      </pc:docMkLst>
      <pc:sldChg chg="addSp modSp new mod">
        <pc:chgData name="Sarawoot Kongyoung" userId="3c6e786b-6c74-44bb-b33c-0040d5d8c246" providerId="ADAL" clId="{7123909D-35A5-C84D-8AC6-7E80DD3DFB8B}" dt="2025-03-27T03:04:32.258" v="13" actId="404"/>
        <pc:sldMkLst>
          <pc:docMk/>
          <pc:sldMk cId="2437716185" sldId="387"/>
        </pc:sldMkLst>
        <pc:spChg chg="add mod">
          <ac:chgData name="Sarawoot Kongyoung" userId="3c6e786b-6c74-44bb-b33c-0040d5d8c246" providerId="ADAL" clId="{7123909D-35A5-C84D-8AC6-7E80DD3DFB8B}" dt="2025-03-27T03:04:32.258" v="13" actId="404"/>
          <ac:spMkLst>
            <pc:docMk/>
            <pc:sldMk cId="2437716185" sldId="387"/>
            <ac:spMk id="3" creationId="{0E0E8F82-EC71-117F-EC8B-6AAB654B7DE6}"/>
          </ac:spMkLst>
        </pc:spChg>
      </pc:sldChg>
      <pc:sldChg chg="addSp modSp new mod">
        <pc:chgData name="Sarawoot Kongyoung" userId="3c6e786b-6c74-44bb-b33c-0040d5d8c246" providerId="ADAL" clId="{7123909D-35A5-C84D-8AC6-7E80DD3DFB8B}" dt="2025-03-27T06:24:14.463" v="47" actId="1076"/>
        <pc:sldMkLst>
          <pc:docMk/>
          <pc:sldMk cId="1137892337" sldId="388"/>
        </pc:sldMkLst>
        <pc:spChg chg="add mod">
          <ac:chgData name="Sarawoot Kongyoung" userId="3c6e786b-6c74-44bb-b33c-0040d5d8c246" providerId="ADAL" clId="{7123909D-35A5-C84D-8AC6-7E80DD3DFB8B}" dt="2025-03-27T06:21:15.656" v="32" actId="1076"/>
          <ac:spMkLst>
            <pc:docMk/>
            <pc:sldMk cId="1137892337" sldId="388"/>
            <ac:spMk id="3" creationId="{A87631F7-26DE-95C7-D48B-692AD89D5CD2}"/>
          </ac:spMkLst>
        </pc:spChg>
        <pc:spChg chg="add mod">
          <ac:chgData name="Sarawoot Kongyoung" userId="3c6e786b-6c74-44bb-b33c-0040d5d8c246" providerId="ADAL" clId="{7123909D-35A5-C84D-8AC6-7E80DD3DFB8B}" dt="2025-03-27T06:24:14.463" v="47" actId="1076"/>
          <ac:spMkLst>
            <pc:docMk/>
            <pc:sldMk cId="1137892337" sldId="388"/>
            <ac:spMk id="5" creationId="{0113AECD-AB5F-BCD9-ED43-2BEBE412FC7B}"/>
          </ac:spMkLst>
        </pc:spChg>
      </pc:sldChg>
      <pc:sldChg chg="addSp modSp new mod">
        <pc:chgData name="Sarawoot Kongyoung" userId="3c6e786b-6c74-44bb-b33c-0040d5d8c246" providerId="ADAL" clId="{7123909D-35A5-C84D-8AC6-7E80DD3DFB8B}" dt="2025-03-27T06:24:50.355" v="59" actId="1076"/>
        <pc:sldMkLst>
          <pc:docMk/>
          <pc:sldMk cId="3507152252" sldId="389"/>
        </pc:sldMkLst>
        <pc:spChg chg="add mod">
          <ac:chgData name="Sarawoot Kongyoung" userId="3c6e786b-6c74-44bb-b33c-0040d5d8c246" providerId="ADAL" clId="{7123909D-35A5-C84D-8AC6-7E80DD3DFB8B}" dt="2025-03-27T06:24:50.355" v="59" actId="1076"/>
          <ac:spMkLst>
            <pc:docMk/>
            <pc:sldMk cId="3507152252" sldId="389"/>
            <ac:spMk id="3" creationId="{48DEF6E0-887A-BD41-5DFB-E38D6538EB6F}"/>
          </ac:spMkLst>
        </pc:spChg>
      </pc:sldChg>
    </pc:docChg>
  </pc:docChgLst>
  <pc:docChgLst>
    <pc:chgData name="Sarawoot Kongyoung" userId="3c6e786b-6c74-44bb-b33c-0040d5d8c246" providerId="ADAL" clId="{6D0D3978-55F8-4ABA-9750-FF9177BC0590}"/>
    <pc:docChg chg="undo custSel addSld delSld modSld sldOrd">
      <pc:chgData name="Sarawoot Kongyoung" userId="3c6e786b-6c74-44bb-b33c-0040d5d8c246" providerId="ADAL" clId="{6D0D3978-55F8-4ABA-9750-FF9177BC0590}" dt="2024-04-30T18:06:30.104" v="1567" actId="478"/>
      <pc:docMkLst>
        <pc:docMk/>
      </pc:docMkLst>
      <pc:sldChg chg="addSp modSp mod">
        <pc:chgData name="Sarawoot Kongyoung" userId="3c6e786b-6c74-44bb-b33c-0040d5d8c246" providerId="ADAL" clId="{6D0D3978-55F8-4ABA-9750-FF9177BC0590}" dt="2024-04-30T13:17:56.682" v="112" actId="1076"/>
        <pc:sldMkLst>
          <pc:docMk/>
          <pc:sldMk cId="0" sldId="256"/>
        </pc:sldMkLst>
      </pc:sldChg>
      <pc:sldChg chg="addSp delSp modSp new mod modClrScheme chgLayout">
        <pc:chgData name="Sarawoot Kongyoung" userId="3c6e786b-6c74-44bb-b33c-0040d5d8c246" providerId="ADAL" clId="{6D0D3978-55F8-4ABA-9750-FF9177BC0590}" dt="2024-04-30T13:20:05.416" v="147" actId="22"/>
        <pc:sldMkLst>
          <pc:docMk/>
          <pc:sldMk cId="1927825070" sldId="257"/>
        </pc:sldMkLst>
      </pc:sldChg>
      <pc:sldChg chg="delSp modSp add mod modAnim">
        <pc:chgData name="Sarawoot Kongyoung" userId="3c6e786b-6c74-44bb-b33c-0040d5d8c246" providerId="ADAL" clId="{6D0D3978-55F8-4ABA-9750-FF9177BC0590}" dt="2024-04-30T13:35:17.501" v="322" actId="478"/>
        <pc:sldMkLst>
          <pc:docMk/>
          <pc:sldMk cId="825853605" sldId="334"/>
        </pc:sldMkLst>
      </pc:sldChg>
      <pc:sldChg chg="modSp add mod">
        <pc:chgData name="Sarawoot Kongyoung" userId="3c6e786b-6c74-44bb-b33c-0040d5d8c246" providerId="ADAL" clId="{6D0D3978-55F8-4ABA-9750-FF9177BC0590}" dt="2024-04-30T13:20:23.960" v="151" actId="1076"/>
        <pc:sldMkLst>
          <pc:docMk/>
          <pc:sldMk cId="2910216372" sldId="337"/>
        </pc:sldMkLst>
      </pc:sldChg>
      <pc:sldChg chg="delSp modSp add mod">
        <pc:chgData name="Sarawoot Kongyoung" userId="3c6e786b-6c74-44bb-b33c-0040d5d8c246" providerId="ADAL" clId="{6D0D3978-55F8-4ABA-9750-FF9177BC0590}" dt="2024-04-30T13:35:26.833" v="324" actId="478"/>
        <pc:sldMkLst>
          <pc:docMk/>
          <pc:sldMk cId="2591404462" sldId="341"/>
        </pc:sldMkLst>
      </pc:sldChg>
      <pc:sldChg chg="modSp add mod">
        <pc:chgData name="Sarawoot Kongyoung" userId="3c6e786b-6c74-44bb-b33c-0040d5d8c246" providerId="ADAL" clId="{6D0D3978-55F8-4ABA-9750-FF9177BC0590}" dt="2024-04-30T13:21:17.790" v="165" actId="14100"/>
        <pc:sldMkLst>
          <pc:docMk/>
          <pc:sldMk cId="1898596811" sldId="342"/>
        </pc:sldMkLst>
      </pc:sldChg>
      <pc:sldChg chg="delSp modSp add mod">
        <pc:chgData name="Sarawoot Kongyoung" userId="3c6e786b-6c74-44bb-b33c-0040d5d8c246" providerId="ADAL" clId="{6D0D3978-55F8-4ABA-9750-FF9177BC0590}" dt="2024-04-30T13:35:20.645" v="323" actId="478"/>
        <pc:sldMkLst>
          <pc:docMk/>
          <pc:sldMk cId="52961595" sldId="343"/>
        </pc:sldMkLst>
      </pc:sldChg>
      <pc:sldChg chg="addSp delSp modSp add mod modAnim">
        <pc:chgData name="Sarawoot Kongyoung" userId="3c6e786b-6c74-44bb-b33c-0040d5d8c246" providerId="ADAL" clId="{6D0D3978-55F8-4ABA-9750-FF9177BC0590}" dt="2024-04-30T16:26:12.028" v="1045" actId="6549"/>
        <pc:sldMkLst>
          <pc:docMk/>
          <pc:sldMk cId="1444540474" sldId="344"/>
        </pc:sldMkLst>
      </pc:sldChg>
      <pc:sldChg chg="addSp delSp modSp new mod modClrScheme delAnim modAnim chgLayout">
        <pc:chgData name="Sarawoot Kongyoung" userId="3c6e786b-6c74-44bb-b33c-0040d5d8c246" providerId="ADAL" clId="{6D0D3978-55F8-4ABA-9750-FF9177BC0590}" dt="2024-04-30T15:06:53.531" v="829" actId="1076"/>
        <pc:sldMkLst>
          <pc:docMk/>
          <pc:sldMk cId="2422079488" sldId="345"/>
        </pc:sldMkLst>
      </pc:sldChg>
      <pc:sldChg chg="addSp delSp modSp new mod modClrScheme chgLayout">
        <pc:chgData name="Sarawoot Kongyoung" userId="3c6e786b-6c74-44bb-b33c-0040d5d8c246" providerId="ADAL" clId="{6D0D3978-55F8-4ABA-9750-FF9177BC0590}" dt="2024-04-30T13:44:36.001" v="417" actId="207"/>
        <pc:sldMkLst>
          <pc:docMk/>
          <pc:sldMk cId="2412527402" sldId="346"/>
        </pc:sldMkLst>
      </pc:sldChg>
      <pc:sldChg chg="addSp delSp modSp new mod modClrScheme chgLayout">
        <pc:chgData name="Sarawoot Kongyoung" userId="3c6e786b-6c74-44bb-b33c-0040d5d8c246" providerId="ADAL" clId="{6D0D3978-55F8-4ABA-9750-FF9177BC0590}" dt="2024-04-30T13:46:58.149" v="439" actId="14100"/>
        <pc:sldMkLst>
          <pc:docMk/>
          <pc:sldMk cId="3448588652" sldId="347"/>
        </pc:sldMkLst>
      </pc:sldChg>
      <pc:sldChg chg="addSp delSp modSp add mod delAnim modAnim">
        <pc:chgData name="Sarawoot Kongyoung" userId="3c6e786b-6c74-44bb-b33c-0040d5d8c246" providerId="ADAL" clId="{6D0D3978-55F8-4ABA-9750-FF9177BC0590}" dt="2024-04-30T15:07:15.005" v="833" actId="1076"/>
        <pc:sldMkLst>
          <pc:docMk/>
          <pc:sldMk cId="831645379" sldId="348"/>
        </pc:sldMkLst>
      </pc:sldChg>
      <pc:sldChg chg="addSp delSp modSp new mod modClrScheme modAnim chgLayout">
        <pc:chgData name="Sarawoot Kongyoung" userId="3c6e786b-6c74-44bb-b33c-0040d5d8c246" providerId="ADAL" clId="{6D0D3978-55F8-4ABA-9750-FF9177BC0590}" dt="2024-04-30T13:55:02.716" v="474" actId="1076"/>
        <pc:sldMkLst>
          <pc:docMk/>
          <pc:sldMk cId="2735018073" sldId="349"/>
        </pc:sldMkLst>
      </pc:sldChg>
      <pc:sldChg chg="addSp delSp modSp new mod ord modAnim">
        <pc:chgData name="Sarawoot Kongyoung" userId="3c6e786b-6c74-44bb-b33c-0040d5d8c246" providerId="ADAL" clId="{6D0D3978-55F8-4ABA-9750-FF9177BC0590}" dt="2024-04-30T14:53:27.532" v="799" actId="21"/>
        <pc:sldMkLst>
          <pc:docMk/>
          <pc:sldMk cId="3599641682" sldId="350"/>
        </pc:sldMkLst>
      </pc:sldChg>
      <pc:sldChg chg="addSp delSp modSp new mod modAnim">
        <pc:chgData name="Sarawoot Kongyoung" userId="3c6e786b-6c74-44bb-b33c-0040d5d8c246" providerId="ADAL" clId="{6D0D3978-55F8-4ABA-9750-FF9177BC0590}" dt="2024-04-30T14:10:06.946" v="554" actId="1076"/>
        <pc:sldMkLst>
          <pc:docMk/>
          <pc:sldMk cId="2449250794" sldId="351"/>
        </pc:sldMkLst>
      </pc:sldChg>
      <pc:sldChg chg="addSp delSp modSp new mod modClrScheme modAnim chgLayout">
        <pc:chgData name="Sarawoot Kongyoung" userId="3c6e786b-6c74-44bb-b33c-0040d5d8c246" providerId="ADAL" clId="{6D0D3978-55F8-4ABA-9750-FF9177BC0590}" dt="2024-04-30T15:11:53.445" v="883"/>
        <pc:sldMkLst>
          <pc:docMk/>
          <pc:sldMk cId="195270996" sldId="352"/>
        </pc:sldMkLst>
      </pc:sldChg>
      <pc:sldChg chg="addSp delSp modSp add mod delAnim modAnim">
        <pc:chgData name="Sarawoot Kongyoung" userId="3c6e786b-6c74-44bb-b33c-0040d5d8c246" providerId="ADAL" clId="{6D0D3978-55F8-4ABA-9750-FF9177BC0590}" dt="2024-04-30T14:54:51.433" v="810"/>
        <pc:sldMkLst>
          <pc:docMk/>
          <pc:sldMk cId="2201967892" sldId="353"/>
        </pc:sldMkLst>
      </pc:sldChg>
      <pc:sldChg chg="addSp modSp new mod modClrScheme chgLayout">
        <pc:chgData name="Sarawoot Kongyoung" userId="3c6e786b-6c74-44bb-b33c-0040d5d8c246" providerId="ADAL" clId="{6D0D3978-55F8-4ABA-9750-FF9177BC0590}" dt="2024-04-30T14:54:30.354" v="808" actId="14100"/>
        <pc:sldMkLst>
          <pc:docMk/>
          <pc:sldMk cId="3055942665" sldId="354"/>
        </pc:sldMkLst>
      </pc:sldChg>
      <pc:sldChg chg="addSp delSp modSp add mod delAnim">
        <pc:chgData name="Sarawoot Kongyoung" userId="3c6e786b-6c74-44bb-b33c-0040d5d8c246" providerId="ADAL" clId="{6D0D3978-55F8-4ABA-9750-FF9177BC0590}" dt="2024-04-30T14:55:18.129" v="816" actId="207"/>
        <pc:sldMkLst>
          <pc:docMk/>
          <pc:sldMk cId="1314039347" sldId="355"/>
        </pc:sldMkLst>
      </pc:sldChg>
      <pc:sldChg chg="addSp delSp modSp add mod modAnim">
        <pc:chgData name="Sarawoot Kongyoung" userId="3c6e786b-6c74-44bb-b33c-0040d5d8c246" providerId="ADAL" clId="{6D0D3978-55F8-4ABA-9750-FF9177BC0590}" dt="2024-04-30T15:07:22.031" v="834" actId="1076"/>
        <pc:sldMkLst>
          <pc:docMk/>
          <pc:sldMk cId="1536912250" sldId="356"/>
        </pc:sldMkLst>
      </pc:sldChg>
      <pc:sldChg chg="addSp delSp modSp new mod">
        <pc:chgData name="Sarawoot Kongyoung" userId="3c6e786b-6c74-44bb-b33c-0040d5d8c246" providerId="ADAL" clId="{6D0D3978-55F8-4ABA-9750-FF9177BC0590}" dt="2024-04-30T15:23:58.240" v="975" actId="20577"/>
        <pc:sldMkLst>
          <pc:docMk/>
          <pc:sldMk cId="2153280647" sldId="357"/>
        </pc:sldMkLst>
      </pc:sldChg>
      <pc:sldChg chg="addSp delSp modSp new mod">
        <pc:chgData name="Sarawoot Kongyoung" userId="3c6e786b-6c74-44bb-b33c-0040d5d8c246" providerId="ADAL" clId="{6D0D3978-55F8-4ABA-9750-FF9177BC0590}" dt="2024-04-30T15:26:15.315" v="997" actId="1076"/>
        <pc:sldMkLst>
          <pc:docMk/>
          <pc:sldMk cId="491052572" sldId="358"/>
        </pc:sldMkLst>
      </pc:sldChg>
      <pc:sldChg chg="addSp delSp modSp new mod modNotesTx">
        <pc:chgData name="Sarawoot Kongyoung" userId="3c6e786b-6c74-44bb-b33c-0040d5d8c246" providerId="ADAL" clId="{6D0D3978-55F8-4ABA-9750-FF9177BC0590}" dt="2024-04-30T15:27:21.702" v="1011" actId="1076"/>
        <pc:sldMkLst>
          <pc:docMk/>
          <pc:sldMk cId="644265749" sldId="359"/>
        </pc:sldMkLst>
      </pc:sldChg>
      <pc:sldChg chg="new del">
        <pc:chgData name="Sarawoot Kongyoung" userId="3c6e786b-6c74-44bb-b33c-0040d5d8c246" providerId="ADAL" clId="{6D0D3978-55F8-4ABA-9750-FF9177BC0590}" dt="2024-04-30T18:06:20.327" v="1566" actId="2696"/>
        <pc:sldMkLst>
          <pc:docMk/>
          <pc:sldMk cId="2089798629" sldId="360"/>
        </pc:sldMkLst>
      </pc:sldChg>
      <pc:sldChg chg="addSp delSp modSp add mod modAnim">
        <pc:chgData name="Sarawoot Kongyoung" userId="3c6e786b-6c74-44bb-b33c-0040d5d8c246" providerId="ADAL" clId="{6D0D3978-55F8-4ABA-9750-FF9177BC0590}" dt="2024-04-30T18:06:30.104" v="1567" actId="478"/>
        <pc:sldMkLst>
          <pc:docMk/>
          <pc:sldMk cId="1003941413" sldId="361"/>
        </pc:sldMkLst>
      </pc:sldChg>
      <pc:sldChg chg="delSp modSp add mod delAnim">
        <pc:chgData name="Sarawoot Kongyoung" userId="3c6e786b-6c74-44bb-b33c-0040d5d8c246" providerId="ADAL" clId="{6D0D3978-55F8-4ABA-9750-FF9177BC0590}" dt="2024-04-30T16:27:58.113" v="1066" actId="478"/>
        <pc:sldMkLst>
          <pc:docMk/>
          <pc:sldMk cId="1908625170" sldId="362"/>
        </pc:sldMkLst>
      </pc:sldChg>
      <pc:sldChg chg="delSp modSp add del mod ord delAnim">
        <pc:chgData name="Sarawoot Kongyoung" userId="3c6e786b-6c74-44bb-b33c-0040d5d8c246" providerId="ADAL" clId="{6D0D3978-55F8-4ABA-9750-FF9177BC0590}" dt="2024-04-30T17:25:12.799" v="1563" actId="47"/>
        <pc:sldMkLst>
          <pc:docMk/>
          <pc:sldMk cId="1371361003" sldId="363"/>
        </pc:sldMkLst>
      </pc:sldChg>
      <pc:sldChg chg="addSp delSp modSp new mod modClrScheme chgLayout">
        <pc:chgData name="Sarawoot Kongyoung" userId="3c6e786b-6c74-44bb-b33c-0040d5d8c246" providerId="ADAL" clId="{6D0D3978-55F8-4ABA-9750-FF9177BC0590}" dt="2024-04-30T16:43:32.781" v="1194" actId="27636"/>
        <pc:sldMkLst>
          <pc:docMk/>
          <pc:sldMk cId="683156343" sldId="364"/>
        </pc:sldMkLst>
      </pc:sldChg>
      <pc:sldChg chg="addSp delSp modSp new mod">
        <pc:chgData name="Sarawoot Kongyoung" userId="3c6e786b-6c74-44bb-b33c-0040d5d8c246" providerId="ADAL" clId="{6D0D3978-55F8-4ABA-9750-FF9177BC0590}" dt="2024-04-30T16:46:38.511" v="1232" actId="1076"/>
        <pc:sldMkLst>
          <pc:docMk/>
          <pc:sldMk cId="2866345249" sldId="365"/>
        </pc:sldMkLst>
      </pc:sldChg>
      <pc:sldChg chg="add">
        <pc:chgData name="Sarawoot Kongyoung" userId="3c6e786b-6c74-44bb-b33c-0040d5d8c246" providerId="ADAL" clId="{6D0D3978-55F8-4ABA-9750-FF9177BC0590}" dt="2024-04-30T16:44:59.370" v="1213" actId="2890"/>
        <pc:sldMkLst>
          <pc:docMk/>
          <pc:sldMk cId="4116704482" sldId="366"/>
        </pc:sldMkLst>
      </pc:sldChg>
      <pc:sldChg chg="addSp modSp new mod">
        <pc:chgData name="Sarawoot Kongyoung" userId="3c6e786b-6c74-44bb-b33c-0040d5d8c246" providerId="ADAL" clId="{6D0D3978-55F8-4ABA-9750-FF9177BC0590}" dt="2024-04-30T17:12:39.604" v="1344" actId="20577"/>
        <pc:sldMkLst>
          <pc:docMk/>
          <pc:sldMk cId="4197877130" sldId="367"/>
        </pc:sldMkLst>
      </pc:sldChg>
      <pc:sldChg chg="addSp delSp modSp new mod">
        <pc:chgData name="Sarawoot Kongyoung" userId="3c6e786b-6c74-44bb-b33c-0040d5d8c246" providerId="ADAL" clId="{6D0D3978-55F8-4ABA-9750-FF9177BC0590}" dt="2024-04-30T17:16:52.829" v="1489" actId="1076"/>
        <pc:sldMkLst>
          <pc:docMk/>
          <pc:sldMk cId="1372700598" sldId="368"/>
        </pc:sldMkLst>
      </pc:sldChg>
      <pc:sldChg chg="addSp modSp new mod">
        <pc:chgData name="Sarawoot Kongyoung" userId="3c6e786b-6c74-44bb-b33c-0040d5d8c246" providerId="ADAL" clId="{6D0D3978-55F8-4ABA-9750-FF9177BC0590}" dt="2024-04-30T17:14:41.281" v="1440" actId="20577"/>
        <pc:sldMkLst>
          <pc:docMk/>
          <pc:sldMk cId="511028982" sldId="369"/>
        </pc:sldMkLst>
      </pc:sldChg>
      <pc:sldChg chg="add ord">
        <pc:chgData name="Sarawoot Kongyoung" userId="3c6e786b-6c74-44bb-b33c-0040d5d8c246" providerId="ADAL" clId="{6D0D3978-55F8-4ABA-9750-FF9177BC0590}" dt="2024-04-30T17:25:08.458" v="1561"/>
        <pc:sldMkLst>
          <pc:docMk/>
          <pc:sldMk cId="1215888160" sldId="370"/>
        </pc:sldMkLst>
      </pc:sldChg>
      <pc:sldChg chg="addSp delSp modSp new mod">
        <pc:chgData name="Sarawoot Kongyoung" userId="3c6e786b-6c74-44bb-b33c-0040d5d8c246" providerId="ADAL" clId="{6D0D3978-55F8-4ABA-9750-FF9177BC0590}" dt="2024-04-30T17:20:35.012" v="1536" actId="1076"/>
        <pc:sldMkLst>
          <pc:docMk/>
          <pc:sldMk cId="2061324947" sldId="371"/>
        </pc:sldMkLst>
      </pc:sldChg>
      <pc:sldChg chg="addSp delSp modSp new mod">
        <pc:chgData name="Sarawoot Kongyoung" userId="3c6e786b-6c74-44bb-b33c-0040d5d8c246" providerId="ADAL" clId="{6D0D3978-55F8-4ABA-9750-FF9177BC0590}" dt="2024-04-30T17:21:27.376" v="1542" actId="13822"/>
        <pc:sldMkLst>
          <pc:docMk/>
          <pc:sldMk cId="1589412551" sldId="372"/>
        </pc:sldMkLst>
      </pc:sldChg>
      <pc:sldChg chg="addSp delSp modSp new mod">
        <pc:chgData name="Sarawoot Kongyoung" userId="3c6e786b-6c74-44bb-b33c-0040d5d8c246" providerId="ADAL" clId="{6D0D3978-55F8-4ABA-9750-FF9177BC0590}" dt="2024-04-30T17:24:53.738" v="1559" actId="1076"/>
        <pc:sldMkLst>
          <pc:docMk/>
          <pc:sldMk cId="3200924289" sldId="373"/>
        </pc:sldMkLst>
      </pc:sldChg>
      <pc:sldChg chg="delSp add mod delAnim">
        <pc:chgData name="Sarawoot Kongyoung" userId="3c6e786b-6c74-44bb-b33c-0040d5d8c246" providerId="ADAL" clId="{6D0D3978-55F8-4ABA-9750-FF9177BC0590}" dt="2024-04-30T17:27:12.771" v="1565" actId="478"/>
        <pc:sldMkLst>
          <pc:docMk/>
          <pc:sldMk cId="2470172546" sldId="374"/>
        </pc:sldMkLst>
      </pc:sldChg>
    </pc:docChg>
  </pc:docChgLst>
  <pc:docChgLst>
    <pc:chgData name="Sarawoot Kongyoung" userId="3c6e786b-6c74-44bb-b33c-0040d5d8c246" providerId="ADAL" clId="{6AF60518-82C6-0443-81FC-6C40B884ECCC}"/>
    <pc:docChg chg="custSel addSld modSld">
      <pc:chgData name="Sarawoot Kongyoung" userId="3c6e786b-6c74-44bb-b33c-0040d5d8c246" providerId="ADAL" clId="{6AF60518-82C6-0443-81FC-6C40B884ECCC}" dt="2024-07-23T08:41:08.503" v="25" actId="1076"/>
      <pc:docMkLst>
        <pc:docMk/>
      </pc:docMkLst>
      <pc:sldChg chg="addSp delSp modSp mod">
        <pc:chgData name="Sarawoot Kongyoung" userId="3c6e786b-6c74-44bb-b33c-0040d5d8c246" providerId="ADAL" clId="{6AF60518-82C6-0443-81FC-6C40B884ECCC}" dt="2024-07-17T06:08:34.791" v="9" actId="1076"/>
        <pc:sldMkLst>
          <pc:docMk/>
          <pc:sldMk cId="0" sldId="256"/>
        </pc:sldMkLst>
      </pc:sldChg>
      <pc:sldChg chg="addSp modSp new mod">
        <pc:chgData name="Sarawoot Kongyoung" userId="3c6e786b-6c74-44bb-b33c-0040d5d8c246" providerId="ADAL" clId="{6AF60518-82C6-0443-81FC-6C40B884ECCC}" dt="2024-07-23T08:41:08.503" v="25" actId="1076"/>
        <pc:sldMkLst>
          <pc:docMk/>
          <pc:sldMk cId="2824278719" sldId="375"/>
        </pc:sldMkLst>
      </pc:sldChg>
    </pc:docChg>
  </pc:docChgLst>
  <pc:docChgLst>
    <pc:chgData name="Sarawoot Kongyoung" userId="3c6e786b-6c74-44bb-b33c-0040d5d8c246" providerId="ADAL" clId="{A37C308D-7F2D-B141-9615-606D407C233C}"/>
    <pc:docChg chg="addSld modSld">
      <pc:chgData name="Sarawoot Kongyoung" userId="3c6e786b-6c74-44bb-b33c-0040d5d8c246" providerId="ADAL" clId="{A37C308D-7F2D-B141-9615-606D407C233C}" dt="2025-04-21T04:43:16.272" v="27" actId="1076"/>
      <pc:docMkLst>
        <pc:docMk/>
      </pc:docMkLst>
      <pc:sldChg chg="addSp delSp modSp new mod">
        <pc:chgData name="Sarawoot Kongyoung" userId="3c6e786b-6c74-44bb-b33c-0040d5d8c246" providerId="ADAL" clId="{A37C308D-7F2D-B141-9615-606D407C233C}" dt="2025-04-21T04:43:16.272" v="27" actId="1076"/>
        <pc:sldMkLst>
          <pc:docMk/>
          <pc:sldMk cId="1374811227" sldId="390"/>
        </pc:sldMkLst>
        <pc:spChg chg="add mod">
          <ac:chgData name="Sarawoot Kongyoung" userId="3c6e786b-6c74-44bb-b33c-0040d5d8c246" providerId="ADAL" clId="{A37C308D-7F2D-B141-9615-606D407C233C}" dt="2025-04-21T04:39:33.920" v="6" actId="1076"/>
          <ac:spMkLst>
            <pc:docMk/>
            <pc:sldMk cId="1374811227" sldId="390"/>
            <ac:spMk id="3" creationId="{78729A6C-623B-DA5F-59D5-741D26BAF132}"/>
          </ac:spMkLst>
        </pc:spChg>
        <pc:spChg chg="add mod">
          <ac:chgData name="Sarawoot Kongyoung" userId="3c6e786b-6c74-44bb-b33c-0040d5d8c246" providerId="ADAL" clId="{A37C308D-7F2D-B141-9615-606D407C233C}" dt="2025-04-21T04:43:16.272" v="27" actId="1076"/>
          <ac:spMkLst>
            <pc:docMk/>
            <pc:sldMk cId="1374811227" sldId="390"/>
            <ac:spMk id="4" creationId="{13960A0E-7CE3-2145-D590-FD8BB57E4D5F}"/>
          </ac:spMkLst>
        </pc:spChg>
        <pc:picChg chg="add del mod">
          <ac:chgData name="Sarawoot Kongyoung" userId="3c6e786b-6c74-44bb-b33c-0040d5d8c246" providerId="ADAL" clId="{A37C308D-7F2D-B141-9615-606D407C233C}" dt="2025-04-21T04:41:59.281" v="7" actId="478"/>
          <ac:picMkLst>
            <pc:docMk/>
            <pc:sldMk cId="1374811227" sldId="390"/>
            <ac:picMk id="1026" creationId="{CAE885A0-EAD2-87F9-9607-8832813F786F}"/>
          </ac:picMkLst>
        </pc:picChg>
        <pc:picChg chg="add mod">
          <ac:chgData name="Sarawoot Kongyoung" userId="3c6e786b-6c74-44bb-b33c-0040d5d8c246" providerId="ADAL" clId="{A37C308D-7F2D-B141-9615-606D407C233C}" dt="2025-04-21T04:42:04.484" v="9" actId="14100"/>
          <ac:picMkLst>
            <pc:docMk/>
            <pc:sldMk cId="1374811227" sldId="390"/>
            <ac:picMk id="1028" creationId="{8DECD705-AE34-0044-A252-8AB2C83C2A39}"/>
          </ac:picMkLst>
        </pc:picChg>
      </pc:sldChg>
    </pc:docChg>
  </pc:docChgLst>
  <pc:docChgLst>
    <pc:chgData name="Sarawoot Kongyoung" userId="3c6e786b-6c74-44bb-b33c-0040d5d8c246" providerId="ADAL" clId="{E9B88247-FF49-4FDE-BD3D-9C8167C63AAC}"/>
    <pc:docChg chg="undo custSel addSld delSld modSld sldOrd">
      <pc:chgData name="Sarawoot Kongyoung" userId="3c6e786b-6c74-44bb-b33c-0040d5d8c246" providerId="ADAL" clId="{E9B88247-FF49-4FDE-BD3D-9C8167C63AAC}" dt="2025-03-26T17:55:29.084" v="140" actId="1076"/>
      <pc:docMkLst>
        <pc:docMk/>
      </pc:docMkLst>
      <pc:sldChg chg="addSp delSp modSp new mod setBg modClrScheme chgLayout">
        <pc:chgData name="Sarawoot Kongyoung" userId="3c6e786b-6c74-44bb-b33c-0040d5d8c246" providerId="ADAL" clId="{E9B88247-FF49-4FDE-BD3D-9C8167C63AAC}" dt="2025-03-26T15:33:35.288" v="14"/>
        <pc:sldMkLst>
          <pc:docMk/>
          <pc:sldMk cId="1087205337" sldId="376"/>
        </pc:sldMkLst>
        <pc:spChg chg="add mod">
          <ac:chgData name="Sarawoot Kongyoung" userId="3c6e786b-6c74-44bb-b33c-0040d5d8c246" providerId="ADAL" clId="{E9B88247-FF49-4FDE-BD3D-9C8167C63AAC}" dt="2025-03-26T15:33:35.288" v="14"/>
          <ac:spMkLst>
            <pc:docMk/>
            <pc:sldMk cId="1087205337" sldId="376"/>
            <ac:spMk id="4" creationId="{DF6497B9-4EB6-ADEB-56BB-57E270AB8FFF}"/>
          </ac:spMkLst>
        </pc:spChg>
        <pc:picChg chg="add mod">
          <ac:chgData name="Sarawoot Kongyoung" userId="3c6e786b-6c74-44bb-b33c-0040d5d8c246" providerId="ADAL" clId="{E9B88247-FF49-4FDE-BD3D-9C8167C63AAC}" dt="2025-03-26T15:33:08.557" v="5" actId="27614"/>
          <ac:picMkLst>
            <pc:docMk/>
            <pc:sldMk cId="1087205337" sldId="376"/>
            <ac:picMk id="1026" creationId="{E2E978D1-F38B-6723-D670-FCCBFFC46257}"/>
          </ac:picMkLst>
        </pc:picChg>
      </pc:sldChg>
      <pc:sldChg chg="addSp modSp new mod">
        <pc:chgData name="Sarawoot Kongyoung" userId="3c6e786b-6c74-44bb-b33c-0040d5d8c246" providerId="ADAL" clId="{E9B88247-FF49-4FDE-BD3D-9C8167C63AAC}" dt="2025-03-26T15:33:31.060" v="13" actId="404"/>
        <pc:sldMkLst>
          <pc:docMk/>
          <pc:sldMk cId="3913121296" sldId="377"/>
        </pc:sldMkLst>
        <pc:spChg chg="add mod">
          <ac:chgData name="Sarawoot Kongyoung" userId="3c6e786b-6c74-44bb-b33c-0040d5d8c246" providerId="ADAL" clId="{E9B88247-FF49-4FDE-BD3D-9C8167C63AAC}" dt="2025-03-26T15:33:31.060" v="13" actId="404"/>
          <ac:spMkLst>
            <pc:docMk/>
            <pc:sldMk cId="3913121296" sldId="377"/>
            <ac:spMk id="3" creationId="{3E49CF1C-188B-6B71-D5EB-81A892CC07CE}"/>
          </ac:spMkLst>
        </pc:spChg>
        <pc:picChg chg="add">
          <ac:chgData name="Sarawoot Kongyoung" userId="3c6e786b-6c74-44bb-b33c-0040d5d8c246" providerId="ADAL" clId="{E9B88247-FF49-4FDE-BD3D-9C8167C63AAC}" dt="2025-03-26T15:33:11.129" v="7"/>
          <ac:picMkLst>
            <pc:docMk/>
            <pc:sldMk cId="3913121296" sldId="377"/>
            <ac:picMk id="2050" creationId="{C16AEEDD-8C73-D8CA-D7B7-12F3BD03316C}"/>
          </ac:picMkLst>
        </pc:picChg>
      </pc:sldChg>
      <pc:sldChg chg="addSp delSp modSp new mod ord setBg">
        <pc:chgData name="Sarawoot Kongyoung" userId="3c6e786b-6c74-44bb-b33c-0040d5d8c246" providerId="ADAL" clId="{E9B88247-FF49-4FDE-BD3D-9C8167C63AAC}" dt="2025-03-26T16:03:25.593" v="68"/>
        <pc:sldMkLst>
          <pc:docMk/>
          <pc:sldMk cId="1495708822" sldId="378"/>
        </pc:sldMkLst>
        <pc:spChg chg="add mod">
          <ac:chgData name="Sarawoot Kongyoung" userId="3c6e786b-6c74-44bb-b33c-0040d5d8c246" providerId="ADAL" clId="{E9B88247-FF49-4FDE-BD3D-9C8167C63AAC}" dt="2025-03-26T15:36:20.490" v="27" actId="1076"/>
          <ac:spMkLst>
            <pc:docMk/>
            <pc:sldMk cId="1495708822" sldId="378"/>
            <ac:spMk id="3" creationId="{1AE04F2A-1A8B-127D-0396-91ABB4714931}"/>
          </ac:spMkLst>
        </pc:spChg>
        <pc:picChg chg="add mod">
          <ac:chgData name="Sarawoot Kongyoung" userId="3c6e786b-6c74-44bb-b33c-0040d5d8c246" providerId="ADAL" clId="{E9B88247-FF49-4FDE-BD3D-9C8167C63AAC}" dt="2025-03-26T15:36:16.164" v="26" actId="1076"/>
          <ac:picMkLst>
            <pc:docMk/>
            <pc:sldMk cId="1495708822" sldId="378"/>
            <ac:picMk id="3076" creationId="{837B72FA-3E92-D0EF-30C5-420B7185C0C6}"/>
          </ac:picMkLst>
        </pc:picChg>
      </pc:sldChg>
      <pc:sldChg chg="addSp delSp new del mod">
        <pc:chgData name="Sarawoot Kongyoung" userId="3c6e786b-6c74-44bb-b33c-0040d5d8c246" providerId="ADAL" clId="{E9B88247-FF49-4FDE-BD3D-9C8167C63AAC}" dt="2025-03-26T16:00:02.150" v="32" actId="47"/>
        <pc:sldMkLst>
          <pc:docMk/>
          <pc:sldMk cId="2850825150" sldId="379"/>
        </pc:sldMkLst>
      </pc:sldChg>
      <pc:sldChg chg="addSp modSp new mod">
        <pc:chgData name="Sarawoot Kongyoung" userId="3c6e786b-6c74-44bb-b33c-0040d5d8c246" providerId="ADAL" clId="{E9B88247-FF49-4FDE-BD3D-9C8167C63AAC}" dt="2025-03-26T16:02:46.474" v="52" actId="20577"/>
        <pc:sldMkLst>
          <pc:docMk/>
          <pc:sldMk cId="3141598336" sldId="379"/>
        </pc:sldMkLst>
        <pc:spChg chg="add mod">
          <ac:chgData name="Sarawoot Kongyoung" userId="3c6e786b-6c74-44bb-b33c-0040d5d8c246" providerId="ADAL" clId="{E9B88247-FF49-4FDE-BD3D-9C8167C63AAC}" dt="2025-03-26T16:01:42.061" v="35"/>
          <ac:spMkLst>
            <pc:docMk/>
            <pc:sldMk cId="3141598336" sldId="379"/>
            <ac:spMk id="2" creationId="{78352451-D6D7-EB43-6DB3-B4EA6FA5400D}"/>
          </ac:spMkLst>
        </pc:spChg>
        <pc:spChg chg="add mod">
          <ac:chgData name="Sarawoot Kongyoung" userId="3c6e786b-6c74-44bb-b33c-0040d5d8c246" providerId="ADAL" clId="{E9B88247-FF49-4FDE-BD3D-9C8167C63AAC}" dt="2025-03-26T16:02:46.474" v="52" actId="20577"/>
          <ac:spMkLst>
            <pc:docMk/>
            <pc:sldMk cId="3141598336" sldId="379"/>
            <ac:spMk id="4" creationId="{40A75522-2F9B-6A31-1620-C9388A258A64}"/>
          </ac:spMkLst>
        </pc:spChg>
        <pc:picChg chg="add">
          <ac:chgData name="Sarawoot Kongyoung" userId="3c6e786b-6c74-44bb-b33c-0040d5d8c246" providerId="ADAL" clId="{E9B88247-FF49-4FDE-BD3D-9C8167C63AAC}" dt="2025-03-26T16:01:32.025" v="34"/>
          <ac:picMkLst>
            <pc:docMk/>
            <pc:sldMk cId="3141598336" sldId="379"/>
            <ac:picMk id="2050" creationId="{FF890DDE-B465-315E-00B4-06F073E7F84E}"/>
          </ac:picMkLst>
        </pc:picChg>
      </pc:sldChg>
      <pc:sldChg chg="addSp modSp new mod">
        <pc:chgData name="Sarawoot Kongyoung" userId="3c6e786b-6c74-44bb-b33c-0040d5d8c246" providerId="ADAL" clId="{E9B88247-FF49-4FDE-BD3D-9C8167C63AAC}" dt="2025-03-26T16:02:51.133" v="55" actId="20577"/>
        <pc:sldMkLst>
          <pc:docMk/>
          <pc:sldMk cId="2987652233" sldId="380"/>
        </pc:sldMkLst>
        <pc:spChg chg="add mod">
          <ac:chgData name="Sarawoot Kongyoung" userId="3c6e786b-6c74-44bb-b33c-0040d5d8c246" providerId="ADAL" clId="{E9B88247-FF49-4FDE-BD3D-9C8167C63AAC}" dt="2025-03-26T16:02:12.680" v="40"/>
          <ac:spMkLst>
            <pc:docMk/>
            <pc:sldMk cId="2987652233" sldId="380"/>
            <ac:spMk id="2" creationId="{8B48D7A7-11F0-3B1C-3DBF-ED27E7C820A2}"/>
          </ac:spMkLst>
        </pc:spChg>
        <pc:spChg chg="add mod">
          <ac:chgData name="Sarawoot Kongyoung" userId="3c6e786b-6c74-44bb-b33c-0040d5d8c246" providerId="ADAL" clId="{E9B88247-FF49-4FDE-BD3D-9C8167C63AAC}" dt="2025-03-26T16:02:51.133" v="55" actId="20577"/>
          <ac:spMkLst>
            <pc:docMk/>
            <pc:sldMk cId="2987652233" sldId="380"/>
            <ac:spMk id="4" creationId="{30E0A876-B522-FF1D-2E91-7DA2E548983E}"/>
          </ac:spMkLst>
        </pc:spChg>
        <pc:picChg chg="add">
          <ac:chgData name="Sarawoot Kongyoung" userId="3c6e786b-6c74-44bb-b33c-0040d5d8c246" providerId="ADAL" clId="{E9B88247-FF49-4FDE-BD3D-9C8167C63AAC}" dt="2025-03-26T16:01:59.036" v="37"/>
          <ac:picMkLst>
            <pc:docMk/>
            <pc:sldMk cId="2987652233" sldId="380"/>
            <ac:picMk id="3074" creationId="{69BEAB1E-E572-BC55-AE98-62A2DEFE5FB9}"/>
          </ac:picMkLst>
        </pc:picChg>
      </pc:sldChg>
      <pc:sldChg chg="addSp modSp new mod">
        <pc:chgData name="Sarawoot Kongyoung" userId="3c6e786b-6c74-44bb-b33c-0040d5d8c246" providerId="ADAL" clId="{E9B88247-FF49-4FDE-BD3D-9C8167C63AAC}" dt="2025-03-26T16:03:18.168" v="65"/>
        <pc:sldMkLst>
          <pc:docMk/>
          <pc:sldMk cId="1853813295" sldId="381"/>
        </pc:sldMkLst>
        <pc:spChg chg="add mod">
          <ac:chgData name="Sarawoot Kongyoung" userId="3c6e786b-6c74-44bb-b33c-0040d5d8c246" providerId="ADAL" clId="{E9B88247-FF49-4FDE-BD3D-9C8167C63AAC}" dt="2025-03-26T16:03:11.628" v="64" actId="14100"/>
          <ac:spMkLst>
            <pc:docMk/>
            <pc:sldMk cId="1853813295" sldId="381"/>
            <ac:spMk id="3" creationId="{E5D17B94-8A51-9293-E31F-DEFF22860C95}"/>
          </ac:spMkLst>
        </pc:spChg>
        <pc:spChg chg="add mod">
          <ac:chgData name="Sarawoot Kongyoung" userId="3c6e786b-6c74-44bb-b33c-0040d5d8c246" providerId="ADAL" clId="{E9B88247-FF49-4FDE-BD3D-9C8167C63AAC}" dt="2025-03-26T16:03:18.168" v="65"/>
          <ac:spMkLst>
            <pc:docMk/>
            <pc:sldMk cId="1853813295" sldId="381"/>
            <ac:spMk id="4" creationId="{6F2DED96-D133-EB71-51B1-0770E1019E12}"/>
          </ac:spMkLst>
        </pc:spChg>
        <pc:picChg chg="add">
          <ac:chgData name="Sarawoot Kongyoung" userId="3c6e786b-6c74-44bb-b33c-0040d5d8c246" providerId="ADAL" clId="{E9B88247-FF49-4FDE-BD3D-9C8167C63AAC}" dt="2025-03-26T16:02:54.924" v="57"/>
          <ac:picMkLst>
            <pc:docMk/>
            <pc:sldMk cId="1853813295" sldId="381"/>
            <ac:picMk id="4098" creationId="{56013006-E92B-C920-1CC0-DA285804EC32}"/>
          </ac:picMkLst>
        </pc:picChg>
      </pc:sldChg>
      <pc:sldChg chg="new del">
        <pc:chgData name="Sarawoot Kongyoung" userId="3c6e786b-6c74-44bb-b33c-0040d5d8c246" providerId="ADAL" clId="{E9B88247-FF49-4FDE-BD3D-9C8167C63AAC}" dt="2025-03-26T16:05:55.664" v="98" actId="47"/>
        <pc:sldMkLst>
          <pc:docMk/>
          <pc:sldMk cId="4092761126" sldId="382"/>
        </pc:sldMkLst>
      </pc:sldChg>
      <pc:sldChg chg="addSp modSp new mod ord">
        <pc:chgData name="Sarawoot Kongyoung" userId="3c6e786b-6c74-44bb-b33c-0040d5d8c246" providerId="ADAL" clId="{E9B88247-FF49-4FDE-BD3D-9C8167C63AAC}" dt="2025-03-26T16:04:22.414" v="82" actId="1076"/>
        <pc:sldMkLst>
          <pc:docMk/>
          <pc:sldMk cId="1127401606" sldId="383"/>
        </pc:sldMkLst>
        <pc:spChg chg="add mod">
          <ac:chgData name="Sarawoot Kongyoung" userId="3c6e786b-6c74-44bb-b33c-0040d5d8c246" providerId="ADAL" clId="{E9B88247-FF49-4FDE-BD3D-9C8167C63AAC}" dt="2025-03-26T16:04:02.808" v="73"/>
          <ac:spMkLst>
            <pc:docMk/>
            <pc:sldMk cId="1127401606" sldId="383"/>
            <ac:spMk id="2" creationId="{FC777594-1F37-7EEA-8C19-B19AE48CE4EE}"/>
          </ac:spMkLst>
        </pc:spChg>
        <pc:spChg chg="add mod">
          <ac:chgData name="Sarawoot Kongyoung" userId="3c6e786b-6c74-44bb-b33c-0040d5d8c246" providerId="ADAL" clId="{E9B88247-FF49-4FDE-BD3D-9C8167C63AAC}" dt="2025-03-26T16:04:22.414" v="82" actId="1076"/>
          <ac:spMkLst>
            <pc:docMk/>
            <pc:sldMk cId="1127401606" sldId="383"/>
            <ac:spMk id="4" creationId="{9327D776-5E90-37A2-ABAC-00C1484DED2E}"/>
          </ac:spMkLst>
        </pc:spChg>
        <pc:picChg chg="add">
          <ac:chgData name="Sarawoot Kongyoung" userId="3c6e786b-6c74-44bb-b33c-0040d5d8c246" providerId="ADAL" clId="{E9B88247-FF49-4FDE-BD3D-9C8167C63AAC}" dt="2025-03-26T16:03:55.973" v="72"/>
          <ac:picMkLst>
            <pc:docMk/>
            <pc:sldMk cId="1127401606" sldId="383"/>
            <ac:picMk id="5122" creationId="{1CA1F2D5-71B4-7389-A5DA-1E9EE5A6BB7B}"/>
          </ac:picMkLst>
        </pc:picChg>
      </pc:sldChg>
      <pc:sldChg chg="addSp modSp new mod">
        <pc:chgData name="Sarawoot Kongyoung" userId="3c6e786b-6c74-44bb-b33c-0040d5d8c246" providerId="ADAL" clId="{E9B88247-FF49-4FDE-BD3D-9C8167C63AAC}" dt="2025-03-26T16:05:01.167" v="94"/>
        <pc:sldMkLst>
          <pc:docMk/>
          <pc:sldMk cId="450540171" sldId="384"/>
        </pc:sldMkLst>
        <pc:spChg chg="add mod">
          <ac:chgData name="Sarawoot Kongyoung" userId="3c6e786b-6c74-44bb-b33c-0040d5d8c246" providerId="ADAL" clId="{E9B88247-FF49-4FDE-BD3D-9C8167C63AAC}" dt="2025-03-26T16:04:52.213" v="93" actId="403"/>
          <ac:spMkLst>
            <pc:docMk/>
            <pc:sldMk cId="450540171" sldId="384"/>
            <ac:spMk id="3" creationId="{C435409E-4F07-8DEF-0FF6-BEEDC9531D2F}"/>
          </ac:spMkLst>
        </pc:spChg>
        <pc:spChg chg="add mod">
          <ac:chgData name="Sarawoot Kongyoung" userId="3c6e786b-6c74-44bb-b33c-0040d5d8c246" providerId="ADAL" clId="{E9B88247-FF49-4FDE-BD3D-9C8167C63AAC}" dt="2025-03-26T16:05:01.167" v="94"/>
          <ac:spMkLst>
            <pc:docMk/>
            <pc:sldMk cId="450540171" sldId="384"/>
            <ac:spMk id="4" creationId="{47581AE0-9F70-31CB-49D1-2D7C7C91BB7A}"/>
          </ac:spMkLst>
        </pc:spChg>
        <pc:picChg chg="add">
          <ac:chgData name="Sarawoot Kongyoung" userId="3c6e786b-6c74-44bb-b33c-0040d5d8c246" providerId="ADAL" clId="{E9B88247-FF49-4FDE-BD3D-9C8167C63AAC}" dt="2025-03-26T16:04:34.341" v="84"/>
          <ac:picMkLst>
            <pc:docMk/>
            <pc:sldMk cId="450540171" sldId="384"/>
            <ac:picMk id="6146" creationId="{A0AF3D0D-F58F-C456-B017-D4A535654AAE}"/>
          </ac:picMkLst>
        </pc:picChg>
      </pc:sldChg>
      <pc:sldChg chg="addSp delSp new del">
        <pc:chgData name="Sarawoot Kongyoung" userId="3c6e786b-6c74-44bb-b33c-0040d5d8c246" providerId="ADAL" clId="{E9B88247-FF49-4FDE-BD3D-9C8167C63AAC}" dt="2025-03-26T16:05:55.664" v="98" actId="47"/>
        <pc:sldMkLst>
          <pc:docMk/>
          <pc:sldMk cId="750125830" sldId="385"/>
        </pc:sldMkLst>
      </pc:sldChg>
      <pc:sldChg chg="addSp delSp modSp new mod setBg modClrScheme chgLayout">
        <pc:chgData name="Sarawoot Kongyoung" userId="3c6e786b-6c74-44bb-b33c-0040d5d8c246" providerId="ADAL" clId="{E9B88247-FF49-4FDE-BD3D-9C8167C63AAC}" dt="2025-03-26T16:13:11.923" v="117" actId="26606"/>
        <pc:sldMkLst>
          <pc:docMk/>
          <pc:sldMk cId="1253879175" sldId="385"/>
        </pc:sldMkLst>
        <pc:spChg chg="add mod">
          <ac:chgData name="Sarawoot Kongyoung" userId="3c6e786b-6c74-44bb-b33c-0040d5d8c246" providerId="ADAL" clId="{E9B88247-FF49-4FDE-BD3D-9C8167C63AAC}" dt="2025-03-26T16:13:11.923" v="117" actId="26606"/>
          <ac:spMkLst>
            <pc:docMk/>
            <pc:sldMk cId="1253879175" sldId="385"/>
            <ac:spMk id="5" creationId="{0551AF6B-BC32-796B-B4BB-8E2C7EEA9616}"/>
          </ac:spMkLst>
        </pc:spChg>
        <pc:spChg chg="add">
          <ac:chgData name="Sarawoot Kongyoung" userId="3c6e786b-6c74-44bb-b33c-0040d5d8c246" providerId="ADAL" clId="{E9B88247-FF49-4FDE-BD3D-9C8167C63AAC}" dt="2025-03-26T16:13:11.923" v="117" actId="26606"/>
          <ac:spMkLst>
            <pc:docMk/>
            <pc:sldMk cId="1253879175" sldId="385"/>
            <ac:spMk id="1031" creationId="{A0A2B7F3-65A0-4CC5-8310-3252C59E025D}"/>
          </ac:spMkLst>
        </pc:spChg>
        <pc:picChg chg="add mod">
          <ac:chgData name="Sarawoot Kongyoung" userId="3c6e786b-6c74-44bb-b33c-0040d5d8c246" providerId="ADAL" clId="{E9B88247-FF49-4FDE-BD3D-9C8167C63AAC}" dt="2025-03-26T16:13:11.923" v="117" actId="26606"/>
          <ac:picMkLst>
            <pc:docMk/>
            <pc:sldMk cId="1253879175" sldId="385"/>
            <ac:picMk id="1026" creationId="{8C73311D-7172-998D-4EB9-9F8645C4BAAE}"/>
          </ac:picMkLst>
        </pc:picChg>
      </pc:sldChg>
      <pc:sldChg chg="addSp delSp modSp new mod modClrScheme chgLayout">
        <pc:chgData name="Sarawoot Kongyoung" userId="3c6e786b-6c74-44bb-b33c-0040d5d8c246" providerId="ADAL" clId="{E9B88247-FF49-4FDE-BD3D-9C8167C63AAC}" dt="2025-03-26T17:55:29.084" v="140" actId="1076"/>
        <pc:sldMkLst>
          <pc:docMk/>
          <pc:sldMk cId="931448312" sldId="386"/>
        </pc:sldMkLst>
        <pc:spChg chg="add mod">
          <ac:chgData name="Sarawoot Kongyoung" userId="3c6e786b-6c74-44bb-b33c-0040d5d8c246" providerId="ADAL" clId="{E9B88247-FF49-4FDE-BD3D-9C8167C63AAC}" dt="2025-03-26T17:55:19.024" v="139" actId="1076"/>
          <ac:spMkLst>
            <pc:docMk/>
            <pc:sldMk cId="931448312" sldId="386"/>
            <ac:spMk id="7" creationId="{73114428-5A80-5344-F8A6-EEA90B829BEF}"/>
          </ac:spMkLst>
        </pc:spChg>
        <pc:picChg chg="add mod">
          <ac:chgData name="Sarawoot Kongyoung" userId="3c6e786b-6c74-44bb-b33c-0040d5d8c246" providerId="ADAL" clId="{E9B88247-FF49-4FDE-BD3D-9C8167C63AAC}" dt="2025-03-26T17:55:10.766" v="137" actId="1076"/>
          <ac:picMkLst>
            <pc:docMk/>
            <pc:sldMk cId="931448312" sldId="386"/>
            <ac:picMk id="3" creationId="{E3801728-5BBE-8EB8-1BAE-FF89E4676942}"/>
          </ac:picMkLst>
        </pc:picChg>
        <pc:picChg chg="add mod">
          <ac:chgData name="Sarawoot Kongyoung" userId="3c6e786b-6c74-44bb-b33c-0040d5d8c246" providerId="ADAL" clId="{E9B88247-FF49-4FDE-BD3D-9C8167C63AAC}" dt="2025-03-26T17:55:29.084" v="140" actId="1076"/>
          <ac:picMkLst>
            <pc:docMk/>
            <pc:sldMk cId="931448312" sldId="386"/>
            <ac:picMk id="5" creationId="{57F71416-3307-4AAA-AA47-6E72B6BE0DDA}"/>
          </ac:picMkLst>
        </pc:picChg>
      </pc:sldChg>
    </pc:docChg>
  </pc:docChgLst>
  <pc:docChgLst>
    <pc:chgData name="Sarawoot Kongyoung" userId="3c6e786b-6c74-44bb-b33c-0040d5d8c246" providerId="ADAL" clId="{4FD1E811-9CAD-894D-A081-98C9233CD226}"/>
    <pc:docChg chg="modSld">
      <pc:chgData name="Sarawoot Kongyoung" userId="3c6e786b-6c74-44bb-b33c-0040d5d8c246" providerId="ADAL" clId="{4FD1E811-9CAD-894D-A081-98C9233CD226}" dt="2024-10-22T03:17:52.522" v="4" actId="20577"/>
      <pc:docMkLst>
        <pc:docMk/>
      </pc:docMkLst>
      <pc:sldChg chg="modNotesTx">
        <pc:chgData name="Sarawoot Kongyoung" userId="3c6e786b-6c74-44bb-b33c-0040d5d8c246" providerId="ADAL" clId="{4FD1E811-9CAD-894D-A081-98C9233CD226}" dt="2024-10-22T03:17:52.522" v="4" actId="20577"/>
        <pc:sldMkLst>
          <pc:docMk/>
          <pc:sldMk cId="2735018073" sldId="34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193643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0882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48803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53EC0-D908-36E9-7559-807C5573C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291A9B-7D5C-33C7-9166-B3E21F1C1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8ACB96-30F0-FA52-F355-A1E10E9E5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7693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62CFA-8531-5ABF-8C4A-3CC3F08A7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8AEC73-3D41-A2E9-1438-5A7C5FA97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B57570-3A9E-A4C3-6BDF-F20BFD741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42315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61037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10678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https://www.pinecone.io/learn/series/faiss/faiss-tutorial/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84938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73A5F-0EB7-68AB-A91B-3A7B0D3D7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033CB7-6742-7821-16E6-6A0D6A7F52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7397A0-C00A-4384-7624-CF4C09F91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80497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A770B-F690-F8CF-5B86-E7A9C2CC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96B472-C392-D681-2325-EA720CDE26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DC20F-BD57-0D5A-96A1-ECDB642E7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E76AF-861F-18AD-73DD-02DF92A71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BA673-5C0F-4400-BEC0-ADD90F11041C}" type="slidenum">
              <a:rPr lang="th-TH" smtClean="0"/>
              <a:t>37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0509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5189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51777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88914-4937-5642-0EB7-22EE00B68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03D064-FC2D-9A31-C48D-8EF728E29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01ED86-19AC-ACE6-39AE-9B6DC47AE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6D15D-A4D6-0CD0-5FE1-471872C2D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BA673-5C0F-4400-BEC0-ADD90F11041C}" type="slidenum">
              <a:rPr lang="th-TH" smtClean="0"/>
              <a:t>45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74747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CB98E-F5EE-87A0-8340-80C14F531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B763A5-F549-0F0E-1D99-358F4E242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F14C43-C894-E7CE-782D-A0FE5495F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3E1B4-E299-5B0C-18EA-27F56DD40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BA673-5C0F-4400-BEC0-ADD90F11041C}" type="slidenum">
              <a:rPr lang="th-TH" smtClean="0"/>
              <a:t>46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25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400328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5FA4E-E5AB-AAEB-8117-250FEEF17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53D8EC-44CB-BD1F-EABD-3FBD500C75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3795E0-844D-C1D6-C553-22CBD7DD0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CC5AB-391E-D1FA-C8F2-FAA90EA27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BA673-5C0F-4400-BEC0-ADD90F11041C}" type="slidenum">
              <a:rPr lang="th-TH" smtClean="0"/>
              <a:t>51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81623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2319150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3E204-4805-8CCC-4BD6-58407D61E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8F5C49-548E-4806-256B-6676682AE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8A6A63-72EF-E252-FBD2-41CC3033D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98F00-C167-44CA-25D3-A23E00C3F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BA673-5C0F-4400-BEC0-ADD90F11041C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53892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E2D38-45DC-1561-2A16-696E021B7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9FB2C5-9422-5CC5-48BB-AAF149D27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5BC197-73C6-7D4A-64B9-DDCDEE77B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ED5C8-2DB6-342B-6286-25E72DB772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BA673-5C0F-4400-BEC0-ADD90F11041C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98121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BA673-5C0F-4400-BEC0-ADD90F11041C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2887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BA673-5C0F-4400-BEC0-ADD90F11041C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2887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39744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07947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4D95DA-1C1D-7AC6-221A-D198AAE2E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9F906-4327-434E-A0E2-EDD6E767D072}" type="datetimeFigureOut">
              <a:rPr lang="th-TH" smtClean="0"/>
              <a:t>21/04/68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734EFD-E8E1-90EA-7EB0-15D4F19E3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E493-3F58-8972-2524-032FEBB5B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3C1FB-BCA9-4A00-B089-E9DD0A1F7FB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0068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6" r:id="rId5"/>
    <p:sldLayoutId id="2147483657" r:id="rId6"/>
    <p:sldLayoutId id="2147483658" r:id="rId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13971" TargetMode="External"/><Relationship Id="rId2" Type="http://schemas.openxmlformats.org/officeDocument/2006/relationships/hyperlink" Target="https://github.com/ggerganov/llama.cpp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betlen/llama-cpp-python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erganov/llama.cpp.gi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s3t.abdul.in.th/ai-literacy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with a white circle&#10;&#10;Description automatically generated">
            <a:extLst>
              <a:ext uri="{FF2B5EF4-FFF2-40B4-BE49-F238E27FC236}">
                <a16:creationId xmlns:a16="http://schemas.microsoft.com/office/drawing/2014/main" id="{57F71416-3307-4AAA-AA47-6E72B6BE0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12" y="0"/>
            <a:ext cx="5938837" cy="5938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14428-5A80-5344-F8A6-EEA90B829BEF}"/>
              </a:ext>
            </a:extLst>
          </p:cNvPr>
          <p:cNvSpPr txBox="1"/>
          <p:nvPr/>
        </p:nvSpPr>
        <p:spPr>
          <a:xfrm>
            <a:off x="201622" y="5584894"/>
            <a:ext cx="554855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th-TH" sz="4000" dirty="0"/>
              <a:t>https://shorturl.at/yrM60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801728-5BBE-8EB8-1BAE-FF89E4676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756" y="0"/>
            <a:ext cx="2096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831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9BEAB1E-E572-BC55-AE98-62A2DEFE5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5725"/>
            <a:ext cx="12192000" cy="414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48D7A7-11F0-3B1C-3DBF-ED27E7C820A2}"/>
              </a:ext>
            </a:extLst>
          </p:cNvPr>
          <p:cNvSpPr txBox="1"/>
          <p:nvPr/>
        </p:nvSpPr>
        <p:spPr>
          <a:xfrm>
            <a:off x="5725464" y="6396335"/>
            <a:ext cx="6093618" cy="261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th-TH" sz="1100" dirty="0"/>
              <a:t>https://www.dailydoseofds.com/a-crash-course-on-building-rag-systems-part-2-with-implementations/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0A876-B522-FF1D-2E91-7DA2E548983E}"/>
              </a:ext>
            </a:extLst>
          </p:cNvPr>
          <p:cNvSpPr txBox="1"/>
          <p:nvPr/>
        </p:nvSpPr>
        <p:spPr>
          <a:xfrm>
            <a:off x="1358153" y="986393"/>
            <a:ext cx="609420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2800" b="1" i="0" dirty="0">
                <a:effectLst/>
                <a:latin typeface="Noto Serif" panose="02020600060500020200" pitchFamily="18" charset="0"/>
              </a:rPr>
              <a:t>2. Generate embeddings</a:t>
            </a:r>
          </a:p>
        </p:txBody>
      </p:sp>
    </p:spTree>
    <p:extLst>
      <p:ext uri="{BB962C8B-B14F-4D97-AF65-F5344CB8AC3E}">
        <p14:creationId xmlns:p14="http://schemas.microsoft.com/office/powerpoint/2010/main" val="2987652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6013006-E92B-C920-1CC0-DA285804E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013"/>
            <a:ext cx="12192000" cy="538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D17B94-8A51-9293-E31F-DEFF22860C95}"/>
              </a:ext>
            </a:extLst>
          </p:cNvPr>
          <p:cNvSpPr txBox="1"/>
          <p:nvPr/>
        </p:nvSpPr>
        <p:spPr>
          <a:xfrm>
            <a:off x="895280" y="273348"/>
            <a:ext cx="7710838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2400" b="1" i="0" dirty="0">
                <a:effectLst/>
                <a:latin typeface="Noto Serif" panose="02020600060500020200" pitchFamily="18" charset="0"/>
              </a:rPr>
              <a:t>3. Store embeddings in a vector database</a:t>
            </a:r>
          </a:p>
          <a:p>
            <a:br>
              <a:rPr lang="en-US" sz="2400" dirty="0"/>
            </a:br>
            <a:endParaRPr lang="th-TH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DED96-D133-EB71-51B1-0770E1019E12}"/>
              </a:ext>
            </a:extLst>
          </p:cNvPr>
          <p:cNvSpPr txBox="1"/>
          <p:nvPr/>
        </p:nvSpPr>
        <p:spPr>
          <a:xfrm>
            <a:off x="5725464" y="6396335"/>
            <a:ext cx="6093618" cy="261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th-TH" sz="1100" dirty="0"/>
              <a:t>https://www.dailydoseofds.com/a-crash-course-on-building-rag-systems-part-2-with-implementations/</a:t>
            </a:r>
          </a:p>
        </p:txBody>
      </p:sp>
    </p:spTree>
    <p:extLst>
      <p:ext uri="{BB962C8B-B14F-4D97-AF65-F5344CB8AC3E}">
        <p14:creationId xmlns:p14="http://schemas.microsoft.com/office/powerpoint/2010/main" val="1853813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CA1F2D5-71B4-7389-A5DA-1E9EE5A6B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1813"/>
            <a:ext cx="12192000" cy="325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777594-1F37-7EEA-8C19-B19AE48CE4EE}"/>
              </a:ext>
            </a:extLst>
          </p:cNvPr>
          <p:cNvSpPr txBox="1"/>
          <p:nvPr/>
        </p:nvSpPr>
        <p:spPr>
          <a:xfrm>
            <a:off x="5725464" y="6396335"/>
            <a:ext cx="6093618" cy="261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th-TH" sz="1100" dirty="0"/>
              <a:t>https://www.dailydoseofds.com/a-crash-course-on-building-rag-systems-part-2-with-implementations/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7D776-5E90-37A2-ABAC-00C1484DED2E}"/>
              </a:ext>
            </a:extLst>
          </p:cNvPr>
          <p:cNvSpPr txBox="1"/>
          <p:nvPr/>
        </p:nvSpPr>
        <p:spPr>
          <a:xfrm>
            <a:off x="1766650" y="608520"/>
            <a:ext cx="609361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2800" b="1" i="0" dirty="0">
                <a:effectLst/>
                <a:latin typeface="Noto Serif" panose="02020600060500020200" pitchFamily="18" charset="0"/>
              </a:rPr>
              <a:t>4. Embed the query</a:t>
            </a:r>
          </a:p>
        </p:txBody>
      </p:sp>
    </p:spTree>
    <p:extLst>
      <p:ext uri="{BB962C8B-B14F-4D97-AF65-F5344CB8AC3E}">
        <p14:creationId xmlns:p14="http://schemas.microsoft.com/office/powerpoint/2010/main" val="1127401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0AF3D0D-F58F-C456-B017-D4A53565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3638"/>
            <a:ext cx="12192000" cy="45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35409E-4F07-8DEF-0FF6-BEEDC9531D2F}"/>
              </a:ext>
            </a:extLst>
          </p:cNvPr>
          <p:cNvSpPr txBox="1"/>
          <p:nvPr/>
        </p:nvSpPr>
        <p:spPr>
          <a:xfrm>
            <a:off x="1766650" y="372042"/>
            <a:ext cx="609361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2400" b="1" dirty="0">
                <a:latin typeface="Noto Serif" panose="02020600060500020200" pitchFamily="18" charset="0"/>
              </a:rPr>
              <a:t>5. </a:t>
            </a:r>
            <a:r>
              <a:rPr lang="en-US" sz="2400" b="1" i="0" dirty="0">
                <a:effectLst/>
                <a:latin typeface="Noto Serif" panose="02020600060500020200" pitchFamily="18" charset="0"/>
              </a:rPr>
              <a:t>Retrieve similar chunks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81AE0-9F70-31CB-49D1-2D7C7C91BB7A}"/>
              </a:ext>
            </a:extLst>
          </p:cNvPr>
          <p:cNvSpPr txBox="1"/>
          <p:nvPr/>
        </p:nvSpPr>
        <p:spPr>
          <a:xfrm>
            <a:off x="5725464" y="6396335"/>
            <a:ext cx="6093618" cy="261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th-TH" sz="1100" dirty="0"/>
              <a:t>https://www.dailydoseofds.com/a-crash-course-on-building-rag-systems-part-2-with-implementations/</a:t>
            </a:r>
          </a:p>
        </p:txBody>
      </p:sp>
    </p:spTree>
    <p:extLst>
      <p:ext uri="{BB962C8B-B14F-4D97-AF65-F5344CB8AC3E}">
        <p14:creationId xmlns:p14="http://schemas.microsoft.com/office/powerpoint/2010/main" val="450540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Getting Started with Vector-Based Search | by ODSC - Open Data Science |  Medium">
            <a:extLst>
              <a:ext uri="{FF2B5EF4-FFF2-40B4-BE49-F238E27FC236}">
                <a16:creationId xmlns:a16="http://schemas.microsoft.com/office/drawing/2014/main" id="{837B72FA-3E92-D0EF-30C5-420B7185C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6088" y="135893"/>
            <a:ext cx="7243762" cy="66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E04F2A-1A8B-127D-0396-91ABB4714931}"/>
              </a:ext>
            </a:extLst>
          </p:cNvPr>
          <p:cNvSpPr txBox="1"/>
          <p:nvPr/>
        </p:nvSpPr>
        <p:spPr>
          <a:xfrm>
            <a:off x="217549" y="6329515"/>
            <a:ext cx="6093618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th-TH" sz="1200" dirty="0"/>
              <a:t>https://odsc.medium.com/getting-started-with-vector-based-search-23c22da43266</a:t>
            </a:r>
          </a:p>
        </p:txBody>
      </p:sp>
    </p:spTree>
    <p:extLst>
      <p:ext uri="{BB962C8B-B14F-4D97-AF65-F5344CB8AC3E}">
        <p14:creationId xmlns:p14="http://schemas.microsoft.com/office/powerpoint/2010/main" val="1495708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29A6C-623B-DA5F-59D5-741D26BAF132}"/>
              </a:ext>
            </a:extLst>
          </p:cNvPr>
          <p:cNvSpPr txBox="1"/>
          <p:nvPr/>
        </p:nvSpPr>
        <p:spPr>
          <a:xfrm>
            <a:off x="4494906" y="6313269"/>
            <a:ext cx="691816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TH" dirty="0"/>
              <a:t>https://businessanalytics.substack.com/p/cosine-similarity-explained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DECD705-AE34-0044-A252-8AB2C83C2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9128478" cy="608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960A0E-7CE3-2145-D590-FD8BB57E4D5F}"/>
              </a:ext>
            </a:extLst>
          </p:cNvPr>
          <p:cNvSpPr txBox="1"/>
          <p:nvPr/>
        </p:nvSpPr>
        <p:spPr>
          <a:xfrm>
            <a:off x="9471378" y="1952977"/>
            <a:ext cx="214489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|</a:t>
            </a:r>
            <a:endParaRPr kumimoji="0" lang="en-TH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H Sarabun New" panose="020B0500040200020003" pitchFamily="34" charset="-34"/>
              <a:cs typeface="TH Sarabun New" panose="020B0500040200020003" pitchFamily="34" charset="-34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4811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63EBE-A9A6-FF98-E437-7844987CE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CF943-92C2-BA69-B1FC-C9811F7E2D3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RAG: Retrieval Augmented Generation</a:t>
            </a:r>
            <a:endParaRPr lang="th-T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B59111-9736-51A4-5138-2FECD0E54E8B}"/>
              </a:ext>
            </a:extLst>
          </p:cNvPr>
          <p:cNvSpPr/>
          <p:nvPr/>
        </p:nvSpPr>
        <p:spPr>
          <a:xfrm>
            <a:off x="7423485" y="2018131"/>
            <a:ext cx="1937084" cy="40594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</a:t>
            </a:r>
            <a:endParaRPr lang="th-TH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F7BAEFE-7795-B1A4-6937-5EAAA2A4A3DF}"/>
              </a:ext>
            </a:extLst>
          </p:cNvPr>
          <p:cNvSpPr/>
          <p:nvPr/>
        </p:nvSpPr>
        <p:spPr>
          <a:xfrm>
            <a:off x="9553074" y="3621506"/>
            <a:ext cx="770021" cy="78205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8DC8D3-3195-A992-1C05-D791D8E68696}"/>
              </a:ext>
            </a:extLst>
          </p:cNvPr>
          <p:cNvSpPr/>
          <p:nvPr/>
        </p:nvSpPr>
        <p:spPr>
          <a:xfrm>
            <a:off x="10479505" y="3349750"/>
            <a:ext cx="1407695" cy="13255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5B6FE4-1CF5-10CB-C4D3-FAA656AFC1B4}"/>
              </a:ext>
            </a:extLst>
          </p:cNvPr>
          <p:cNvSpPr/>
          <p:nvPr/>
        </p:nvSpPr>
        <p:spPr>
          <a:xfrm>
            <a:off x="5364078" y="1857437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A21195-5FDE-EA81-8B06-2C268E0D3C7A}"/>
              </a:ext>
            </a:extLst>
          </p:cNvPr>
          <p:cNvSpPr/>
          <p:nvPr/>
        </p:nvSpPr>
        <p:spPr>
          <a:xfrm>
            <a:off x="5356062" y="3261947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  <a:endParaRPr lang="th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6557CA-12F8-1D13-EEBF-F45AA2B857C6}"/>
              </a:ext>
            </a:extLst>
          </p:cNvPr>
          <p:cNvSpPr/>
          <p:nvPr/>
        </p:nvSpPr>
        <p:spPr>
          <a:xfrm>
            <a:off x="5344024" y="4666457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  <a:endParaRPr lang="th-TH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20D99B3-CE15-08A7-B4D3-16A71327A695}"/>
              </a:ext>
            </a:extLst>
          </p:cNvPr>
          <p:cNvSpPr/>
          <p:nvPr/>
        </p:nvSpPr>
        <p:spPr>
          <a:xfrm>
            <a:off x="6874038" y="2419642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3828409-C25F-9208-5E06-DFF74384073D}"/>
              </a:ext>
            </a:extLst>
          </p:cNvPr>
          <p:cNvSpPr/>
          <p:nvPr/>
        </p:nvSpPr>
        <p:spPr>
          <a:xfrm>
            <a:off x="3146256" y="2016583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</a:t>
            </a:r>
          </a:p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3994006-7CE3-C1C8-DCB5-147D3BA0F2BD}"/>
              </a:ext>
            </a:extLst>
          </p:cNvPr>
          <p:cNvSpPr/>
          <p:nvPr/>
        </p:nvSpPr>
        <p:spPr>
          <a:xfrm>
            <a:off x="633649" y="4428587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 </a:t>
            </a:r>
          </a:p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CC124EB3-220B-104C-6347-8FB80F80536B}"/>
              </a:ext>
            </a:extLst>
          </p:cNvPr>
          <p:cNvSpPr/>
          <p:nvPr/>
        </p:nvSpPr>
        <p:spPr>
          <a:xfrm>
            <a:off x="3505077" y="6006531"/>
            <a:ext cx="780486" cy="716533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Vector Index</a:t>
            </a:r>
            <a:endParaRPr lang="th-TH" sz="16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6B911A3-ACD5-A73F-852E-4E7BD4480E7E}"/>
              </a:ext>
            </a:extLst>
          </p:cNvPr>
          <p:cNvSpPr/>
          <p:nvPr/>
        </p:nvSpPr>
        <p:spPr>
          <a:xfrm rot="10800000">
            <a:off x="4814631" y="2419641"/>
            <a:ext cx="503322" cy="44516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6B8B548-BC27-8DB9-2725-DD553BAFFF5E}"/>
              </a:ext>
            </a:extLst>
          </p:cNvPr>
          <p:cNvSpPr/>
          <p:nvPr/>
        </p:nvSpPr>
        <p:spPr>
          <a:xfrm rot="5400000">
            <a:off x="3373072" y="3789203"/>
            <a:ext cx="1170628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5F23D15-EAC6-77CC-DE6B-F2E1431DF978}"/>
              </a:ext>
            </a:extLst>
          </p:cNvPr>
          <p:cNvSpPr/>
          <p:nvPr/>
        </p:nvSpPr>
        <p:spPr>
          <a:xfrm>
            <a:off x="6835941" y="3706718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2E00D75-DCCA-20A3-A4D5-BEC6066E5AD3}"/>
              </a:ext>
            </a:extLst>
          </p:cNvPr>
          <p:cNvSpPr/>
          <p:nvPr/>
        </p:nvSpPr>
        <p:spPr>
          <a:xfrm>
            <a:off x="6807865" y="5111228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A97007A-D763-56DA-1B2B-D745DD8497EA}"/>
              </a:ext>
            </a:extLst>
          </p:cNvPr>
          <p:cNvSpPr/>
          <p:nvPr/>
        </p:nvSpPr>
        <p:spPr>
          <a:xfrm>
            <a:off x="3042980" y="4587510"/>
            <a:ext cx="1817771" cy="10421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Retriever</a:t>
            </a:r>
            <a:endParaRPr lang="th-TH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3F194BD-DFE8-90D0-FDF6-691D43BF4725}"/>
              </a:ext>
            </a:extLst>
          </p:cNvPr>
          <p:cNvSpPr/>
          <p:nvPr/>
        </p:nvSpPr>
        <p:spPr>
          <a:xfrm rot="16200000">
            <a:off x="3805854" y="5614140"/>
            <a:ext cx="299241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EDE7414-CFE2-2D3A-371B-44E45E87B2FC}"/>
              </a:ext>
            </a:extLst>
          </p:cNvPr>
          <p:cNvSpPr/>
          <p:nvPr/>
        </p:nvSpPr>
        <p:spPr>
          <a:xfrm>
            <a:off x="4924927" y="4893218"/>
            <a:ext cx="391024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03E6AC5-A1C7-0FB5-CF8F-F54176B6CFC3}"/>
              </a:ext>
            </a:extLst>
          </p:cNvPr>
          <p:cNvSpPr/>
          <p:nvPr/>
        </p:nvSpPr>
        <p:spPr>
          <a:xfrm>
            <a:off x="2342135" y="4928560"/>
            <a:ext cx="700844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Flowchart: Multidocument 27">
            <a:extLst>
              <a:ext uri="{FF2B5EF4-FFF2-40B4-BE49-F238E27FC236}">
                <a16:creationId xmlns:a16="http://schemas.microsoft.com/office/drawing/2014/main" id="{6824A442-DA1C-32F5-F4DD-71CA0B751095}"/>
              </a:ext>
            </a:extLst>
          </p:cNvPr>
          <p:cNvSpPr/>
          <p:nvPr/>
        </p:nvSpPr>
        <p:spPr>
          <a:xfrm>
            <a:off x="917570" y="2520218"/>
            <a:ext cx="1319451" cy="1022685"/>
          </a:xfrm>
          <a:prstGeom prst="flowChartMulti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Documents</a:t>
            </a:r>
            <a:endParaRPr lang="th-TH" sz="14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621F2E2-98CA-FB17-A347-7DA36F4159C1}"/>
              </a:ext>
            </a:extLst>
          </p:cNvPr>
          <p:cNvSpPr/>
          <p:nvPr/>
        </p:nvSpPr>
        <p:spPr>
          <a:xfrm rot="5400000">
            <a:off x="1028640" y="3773428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4B6517-8B0C-4C68-12F0-C366F7B7D04C}"/>
              </a:ext>
            </a:extLst>
          </p:cNvPr>
          <p:cNvGrpSpPr/>
          <p:nvPr/>
        </p:nvGrpSpPr>
        <p:grpSpPr>
          <a:xfrm>
            <a:off x="240632" y="1552074"/>
            <a:ext cx="4910887" cy="4424679"/>
            <a:chOff x="240632" y="1552074"/>
            <a:chExt cx="4910887" cy="442467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8983AC-AC8B-C0EE-6786-368996BAE18D}"/>
                </a:ext>
              </a:extLst>
            </p:cNvPr>
            <p:cNvSpPr/>
            <p:nvPr/>
          </p:nvSpPr>
          <p:spPr>
            <a:xfrm>
              <a:off x="240632" y="1552074"/>
              <a:ext cx="4910887" cy="4424679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804E23-CA80-CF22-EDFA-5C20D768E6DD}"/>
                </a:ext>
              </a:extLst>
            </p:cNvPr>
            <p:cNvSpPr txBox="1"/>
            <p:nvPr/>
          </p:nvSpPr>
          <p:spPr>
            <a:xfrm>
              <a:off x="326703" y="1634534"/>
              <a:ext cx="1797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Retrieval (Dense)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259140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1B546-127C-6C4C-D076-2B89D4D66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18F7-ED18-178E-9DF9-27EA95CDFC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RAG: Retrieval Augmented Generation</a:t>
            </a:r>
            <a:endParaRPr lang="th-T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51498B-0692-1B6E-1947-487D12DC1A73}"/>
              </a:ext>
            </a:extLst>
          </p:cNvPr>
          <p:cNvSpPr/>
          <p:nvPr/>
        </p:nvSpPr>
        <p:spPr>
          <a:xfrm>
            <a:off x="7423485" y="2018131"/>
            <a:ext cx="1937084" cy="40594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</a:t>
            </a:r>
            <a:endParaRPr lang="th-TH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4672AA-A66B-C5AF-66B2-7A54C2E163D7}"/>
              </a:ext>
            </a:extLst>
          </p:cNvPr>
          <p:cNvSpPr/>
          <p:nvPr/>
        </p:nvSpPr>
        <p:spPr>
          <a:xfrm>
            <a:off x="9553074" y="3621506"/>
            <a:ext cx="770021" cy="78205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93C208-ECF1-E5B6-B8FF-B9DB70A10B3A}"/>
              </a:ext>
            </a:extLst>
          </p:cNvPr>
          <p:cNvSpPr/>
          <p:nvPr/>
        </p:nvSpPr>
        <p:spPr>
          <a:xfrm>
            <a:off x="10479505" y="3349750"/>
            <a:ext cx="1407695" cy="13255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6335A4-B473-4777-4B8E-0CB2C0A56629}"/>
              </a:ext>
            </a:extLst>
          </p:cNvPr>
          <p:cNvSpPr/>
          <p:nvPr/>
        </p:nvSpPr>
        <p:spPr>
          <a:xfrm>
            <a:off x="5364078" y="1857437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AE33B5-DA89-56D6-2740-0BEDFFD96443}"/>
              </a:ext>
            </a:extLst>
          </p:cNvPr>
          <p:cNvSpPr/>
          <p:nvPr/>
        </p:nvSpPr>
        <p:spPr>
          <a:xfrm>
            <a:off x="5356062" y="3261947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  <a:endParaRPr lang="th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626E9B-E4F4-AEDE-FFD5-72539594BDEF}"/>
              </a:ext>
            </a:extLst>
          </p:cNvPr>
          <p:cNvSpPr/>
          <p:nvPr/>
        </p:nvSpPr>
        <p:spPr>
          <a:xfrm>
            <a:off x="5344024" y="4666457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  <a:endParaRPr lang="th-TH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EC85095-D23D-8212-7602-939F02CE556F}"/>
              </a:ext>
            </a:extLst>
          </p:cNvPr>
          <p:cNvSpPr/>
          <p:nvPr/>
        </p:nvSpPr>
        <p:spPr>
          <a:xfrm>
            <a:off x="6874038" y="2419642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F7738F6-F978-B9CD-5405-4857906CDD4D}"/>
              </a:ext>
            </a:extLst>
          </p:cNvPr>
          <p:cNvSpPr/>
          <p:nvPr/>
        </p:nvSpPr>
        <p:spPr>
          <a:xfrm>
            <a:off x="3146256" y="2016583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</a:t>
            </a:r>
          </a:p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504017-E75B-4F44-AAE2-C2E3B6A208B3}"/>
              </a:ext>
            </a:extLst>
          </p:cNvPr>
          <p:cNvSpPr/>
          <p:nvPr/>
        </p:nvSpPr>
        <p:spPr>
          <a:xfrm>
            <a:off x="633649" y="4428587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 </a:t>
            </a:r>
          </a:p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BDB1F2FC-EC58-2279-9146-3B47204F55B8}"/>
              </a:ext>
            </a:extLst>
          </p:cNvPr>
          <p:cNvSpPr/>
          <p:nvPr/>
        </p:nvSpPr>
        <p:spPr>
          <a:xfrm>
            <a:off x="3505077" y="6006531"/>
            <a:ext cx="780486" cy="716533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Vector Index</a:t>
            </a:r>
            <a:endParaRPr lang="th-TH" sz="16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E13DCED-758D-D2A0-1AEF-502AEA8294A2}"/>
              </a:ext>
            </a:extLst>
          </p:cNvPr>
          <p:cNvSpPr/>
          <p:nvPr/>
        </p:nvSpPr>
        <p:spPr>
          <a:xfrm rot="10800000">
            <a:off x="4814631" y="2419641"/>
            <a:ext cx="503322" cy="44516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6EE1886-E82D-67A8-4292-99E4A5455AC4}"/>
              </a:ext>
            </a:extLst>
          </p:cNvPr>
          <p:cNvSpPr/>
          <p:nvPr/>
        </p:nvSpPr>
        <p:spPr>
          <a:xfrm rot="5400000">
            <a:off x="3373072" y="3789203"/>
            <a:ext cx="1170628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950C360-F19B-E6AC-CE22-DA976C855140}"/>
              </a:ext>
            </a:extLst>
          </p:cNvPr>
          <p:cNvSpPr/>
          <p:nvPr/>
        </p:nvSpPr>
        <p:spPr>
          <a:xfrm>
            <a:off x="6835941" y="3706718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8DC4B6D-2F7F-0409-7302-DE66FB8922D5}"/>
              </a:ext>
            </a:extLst>
          </p:cNvPr>
          <p:cNvSpPr/>
          <p:nvPr/>
        </p:nvSpPr>
        <p:spPr>
          <a:xfrm>
            <a:off x="6807865" y="5111228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ACC9DFF-104A-0978-6747-20F3F213BE18}"/>
              </a:ext>
            </a:extLst>
          </p:cNvPr>
          <p:cNvSpPr/>
          <p:nvPr/>
        </p:nvSpPr>
        <p:spPr>
          <a:xfrm>
            <a:off x="3042980" y="4587510"/>
            <a:ext cx="1817771" cy="10421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Retriever</a:t>
            </a:r>
            <a:endParaRPr lang="th-TH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DB39C5F-CEDB-1876-DD72-F2BF12895933}"/>
              </a:ext>
            </a:extLst>
          </p:cNvPr>
          <p:cNvSpPr/>
          <p:nvPr/>
        </p:nvSpPr>
        <p:spPr>
          <a:xfrm rot="16200000">
            <a:off x="3805854" y="5614140"/>
            <a:ext cx="299241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653EFA8-E81E-E4F4-A065-55A9191536B6}"/>
              </a:ext>
            </a:extLst>
          </p:cNvPr>
          <p:cNvSpPr/>
          <p:nvPr/>
        </p:nvSpPr>
        <p:spPr>
          <a:xfrm>
            <a:off x="4924927" y="4893218"/>
            <a:ext cx="391024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A9B3B80-3755-E72A-791A-023095A251C6}"/>
              </a:ext>
            </a:extLst>
          </p:cNvPr>
          <p:cNvSpPr/>
          <p:nvPr/>
        </p:nvSpPr>
        <p:spPr>
          <a:xfrm>
            <a:off x="2342135" y="4928560"/>
            <a:ext cx="700844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Flowchart: Multidocument 27">
            <a:extLst>
              <a:ext uri="{FF2B5EF4-FFF2-40B4-BE49-F238E27FC236}">
                <a16:creationId xmlns:a16="http://schemas.microsoft.com/office/drawing/2014/main" id="{0F96B4DD-80D9-A51B-3B27-F9000240C89F}"/>
              </a:ext>
            </a:extLst>
          </p:cNvPr>
          <p:cNvSpPr/>
          <p:nvPr/>
        </p:nvSpPr>
        <p:spPr>
          <a:xfrm>
            <a:off x="917570" y="2520218"/>
            <a:ext cx="1319451" cy="1022685"/>
          </a:xfrm>
          <a:prstGeom prst="flowChartMulti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Documents</a:t>
            </a:r>
            <a:endParaRPr lang="th-TH" sz="14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E469FA0-E51C-19F3-7A3A-53C7BB4AA5F5}"/>
              </a:ext>
            </a:extLst>
          </p:cNvPr>
          <p:cNvSpPr/>
          <p:nvPr/>
        </p:nvSpPr>
        <p:spPr>
          <a:xfrm rot="5400000">
            <a:off x="1028640" y="3773428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84CE459-126B-30C5-0FEE-B77F1657ECD7}"/>
              </a:ext>
            </a:extLst>
          </p:cNvPr>
          <p:cNvGrpSpPr/>
          <p:nvPr/>
        </p:nvGrpSpPr>
        <p:grpSpPr>
          <a:xfrm>
            <a:off x="7173674" y="1567341"/>
            <a:ext cx="4910887" cy="4679223"/>
            <a:chOff x="240632" y="1552074"/>
            <a:chExt cx="4910887" cy="442467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8DE9350-2A63-A49F-6904-1771AD2D061F}"/>
                </a:ext>
              </a:extLst>
            </p:cNvPr>
            <p:cNvSpPr/>
            <p:nvPr/>
          </p:nvSpPr>
          <p:spPr>
            <a:xfrm>
              <a:off x="240632" y="1552074"/>
              <a:ext cx="4910887" cy="4424679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463111-62C9-DB77-8B0C-11A83C197516}"/>
                </a:ext>
              </a:extLst>
            </p:cNvPr>
            <p:cNvSpPr txBox="1"/>
            <p:nvPr/>
          </p:nvSpPr>
          <p:spPr>
            <a:xfrm>
              <a:off x="326703" y="1634534"/>
              <a:ext cx="1834156" cy="34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Generation (LLM)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5296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B8EB-6775-17F4-3B64-A8F5262651C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RAG: Retrieval Augmented Generation</a:t>
            </a:r>
            <a:endParaRPr lang="th-T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C12B07-B92F-F4A0-0435-C03A7F8098E4}"/>
              </a:ext>
            </a:extLst>
          </p:cNvPr>
          <p:cNvSpPr/>
          <p:nvPr/>
        </p:nvSpPr>
        <p:spPr>
          <a:xfrm>
            <a:off x="7423485" y="2018131"/>
            <a:ext cx="1937084" cy="40594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</a:t>
            </a:r>
            <a:br>
              <a:rPr lang="en-US" dirty="0"/>
            </a:br>
            <a:r>
              <a:rPr lang="en-US" dirty="0"/>
              <a:t>(LLM)</a:t>
            </a:r>
            <a:endParaRPr lang="th-TH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07A6B88-B39C-D0F9-686D-8FA712AF5301}"/>
              </a:ext>
            </a:extLst>
          </p:cNvPr>
          <p:cNvSpPr/>
          <p:nvPr/>
        </p:nvSpPr>
        <p:spPr>
          <a:xfrm>
            <a:off x="9553074" y="3621506"/>
            <a:ext cx="770021" cy="78205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4628E-B928-DDE3-2E51-96D82321A8CA}"/>
              </a:ext>
            </a:extLst>
          </p:cNvPr>
          <p:cNvSpPr/>
          <p:nvPr/>
        </p:nvSpPr>
        <p:spPr>
          <a:xfrm>
            <a:off x="10479505" y="3349750"/>
            <a:ext cx="1407695" cy="13255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359AA8-3F1C-6D65-E995-AFA6079A1223}"/>
              </a:ext>
            </a:extLst>
          </p:cNvPr>
          <p:cNvSpPr/>
          <p:nvPr/>
        </p:nvSpPr>
        <p:spPr>
          <a:xfrm>
            <a:off x="5364078" y="1857437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11296F-59D5-9EA8-A788-53E959F0AF52}"/>
              </a:ext>
            </a:extLst>
          </p:cNvPr>
          <p:cNvSpPr/>
          <p:nvPr/>
        </p:nvSpPr>
        <p:spPr>
          <a:xfrm>
            <a:off x="5356062" y="3261947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  <a:endParaRPr lang="th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6E16E-2696-FD35-2F05-31FC09EFFDB5}"/>
              </a:ext>
            </a:extLst>
          </p:cNvPr>
          <p:cNvSpPr/>
          <p:nvPr/>
        </p:nvSpPr>
        <p:spPr>
          <a:xfrm>
            <a:off x="5344024" y="4666457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  <a:endParaRPr lang="th-TH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8629C30-935D-80E1-CFC5-29CB71E607EE}"/>
              </a:ext>
            </a:extLst>
          </p:cNvPr>
          <p:cNvSpPr/>
          <p:nvPr/>
        </p:nvSpPr>
        <p:spPr>
          <a:xfrm>
            <a:off x="6874038" y="2419642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9311C2D-E49B-8CB3-9963-0DB68BE79DDC}"/>
              </a:ext>
            </a:extLst>
          </p:cNvPr>
          <p:cNvSpPr/>
          <p:nvPr/>
        </p:nvSpPr>
        <p:spPr>
          <a:xfrm>
            <a:off x="3146256" y="2016583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</a:t>
            </a:r>
          </a:p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0A124C-FE09-C022-A0CE-F23830CF573F}"/>
              </a:ext>
            </a:extLst>
          </p:cNvPr>
          <p:cNvSpPr/>
          <p:nvPr/>
        </p:nvSpPr>
        <p:spPr>
          <a:xfrm>
            <a:off x="633649" y="4428587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 </a:t>
            </a:r>
          </a:p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894B10EB-FB26-A9F5-A20D-C137A5449667}"/>
              </a:ext>
            </a:extLst>
          </p:cNvPr>
          <p:cNvSpPr/>
          <p:nvPr/>
        </p:nvSpPr>
        <p:spPr>
          <a:xfrm>
            <a:off x="3505077" y="6006531"/>
            <a:ext cx="780486" cy="716533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Vector Index</a:t>
            </a:r>
            <a:endParaRPr lang="th-TH" sz="16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736335F-2C54-65CE-3200-3F92ADBE04D9}"/>
              </a:ext>
            </a:extLst>
          </p:cNvPr>
          <p:cNvSpPr/>
          <p:nvPr/>
        </p:nvSpPr>
        <p:spPr>
          <a:xfrm rot="10800000">
            <a:off x="4814631" y="2419641"/>
            <a:ext cx="503322" cy="44516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B661162-C166-EF7C-399B-4DD2CEAE3183}"/>
              </a:ext>
            </a:extLst>
          </p:cNvPr>
          <p:cNvSpPr/>
          <p:nvPr/>
        </p:nvSpPr>
        <p:spPr>
          <a:xfrm rot="5400000">
            <a:off x="3373072" y="3789203"/>
            <a:ext cx="1170628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C3EE6D1-AF8E-0228-1AE4-7730655EF268}"/>
              </a:ext>
            </a:extLst>
          </p:cNvPr>
          <p:cNvSpPr/>
          <p:nvPr/>
        </p:nvSpPr>
        <p:spPr>
          <a:xfrm>
            <a:off x="6835941" y="3706718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0559E53-8606-62E0-2460-C07BA33D5E3D}"/>
              </a:ext>
            </a:extLst>
          </p:cNvPr>
          <p:cNvSpPr/>
          <p:nvPr/>
        </p:nvSpPr>
        <p:spPr>
          <a:xfrm>
            <a:off x="6807865" y="5111228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086881B-E022-E81A-4B6B-52D6B9C8A6A6}"/>
              </a:ext>
            </a:extLst>
          </p:cNvPr>
          <p:cNvSpPr/>
          <p:nvPr/>
        </p:nvSpPr>
        <p:spPr>
          <a:xfrm>
            <a:off x="3042980" y="4587510"/>
            <a:ext cx="1817771" cy="10421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Retriever</a:t>
            </a:r>
            <a:endParaRPr lang="th-TH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A140F12-FA26-B0B1-7929-4DB3BF06877E}"/>
              </a:ext>
            </a:extLst>
          </p:cNvPr>
          <p:cNvSpPr/>
          <p:nvPr/>
        </p:nvSpPr>
        <p:spPr>
          <a:xfrm rot="16200000">
            <a:off x="3805854" y="5614140"/>
            <a:ext cx="299241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43FC351-59DF-4B1F-09DC-D4D1CA566E5D}"/>
              </a:ext>
            </a:extLst>
          </p:cNvPr>
          <p:cNvSpPr/>
          <p:nvPr/>
        </p:nvSpPr>
        <p:spPr>
          <a:xfrm>
            <a:off x="4924927" y="4893218"/>
            <a:ext cx="391024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6FF0038-F6B2-10F8-A06A-E445E85853DE}"/>
              </a:ext>
            </a:extLst>
          </p:cNvPr>
          <p:cNvSpPr/>
          <p:nvPr/>
        </p:nvSpPr>
        <p:spPr>
          <a:xfrm>
            <a:off x="2342135" y="4928560"/>
            <a:ext cx="700844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Flowchart: Multidocument 27">
            <a:extLst>
              <a:ext uri="{FF2B5EF4-FFF2-40B4-BE49-F238E27FC236}">
                <a16:creationId xmlns:a16="http://schemas.microsoft.com/office/drawing/2014/main" id="{793AEEFE-A3B2-D011-8FE0-3141D5F494FA}"/>
              </a:ext>
            </a:extLst>
          </p:cNvPr>
          <p:cNvSpPr/>
          <p:nvPr/>
        </p:nvSpPr>
        <p:spPr>
          <a:xfrm>
            <a:off x="917570" y="2520218"/>
            <a:ext cx="1319451" cy="1022685"/>
          </a:xfrm>
          <a:prstGeom prst="flowChartMulti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Documents</a:t>
            </a:r>
            <a:endParaRPr lang="th-TH" sz="14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28B2FF0-52E2-099C-1CB5-8DB7C9EACF8E}"/>
              </a:ext>
            </a:extLst>
          </p:cNvPr>
          <p:cNvSpPr/>
          <p:nvPr/>
        </p:nvSpPr>
        <p:spPr>
          <a:xfrm rot="5400000">
            <a:off x="1028640" y="3773428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0DA2295-3D9F-A905-1C26-6A33DB8F92FD}"/>
              </a:ext>
            </a:extLst>
          </p:cNvPr>
          <p:cNvSpPr/>
          <p:nvPr/>
        </p:nvSpPr>
        <p:spPr>
          <a:xfrm>
            <a:off x="3245044" y="1297834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How to encode queries?</a:t>
            </a:r>
            <a:endParaRPr lang="th-TH" sz="18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C89F862-D1BC-CD95-BA39-147EC5B8C859}"/>
              </a:ext>
            </a:extLst>
          </p:cNvPr>
          <p:cNvSpPr/>
          <p:nvPr/>
        </p:nvSpPr>
        <p:spPr>
          <a:xfrm>
            <a:off x="2388709" y="3966331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When to retrieve?</a:t>
            </a:r>
            <a:endParaRPr lang="th-TH" sz="18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498DA04-8640-056B-1ED0-56134D634E77}"/>
              </a:ext>
            </a:extLst>
          </p:cNvPr>
          <p:cNvSpPr/>
          <p:nvPr/>
        </p:nvSpPr>
        <p:spPr>
          <a:xfrm>
            <a:off x="4289253" y="5607650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How and what do I retrieve?</a:t>
            </a:r>
            <a:endParaRPr lang="th-TH" sz="18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0AB2BA-5A9E-C7FA-E0E1-F497EFD0E078}"/>
              </a:ext>
            </a:extLst>
          </p:cNvPr>
          <p:cNvSpPr/>
          <p:nvPr/>
        </p:nvSpPr>
        <p:spPr>
          <a:xfrm>
            <a:off x="282374" y="1659199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How to chunk?</a:t>
            </a:r>
            <a:endParaRPr lang="th-TH" sz="18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026368C-6FCA-D100-D709-F79D78F4B822}"/>
              </a:ext>
            </a:extLst>
          </p:cNvPr>
          <p:cNvSpPr/>
          <p:nvPr/>
        </p:nvSpPr>
        <p:spPr>
          <a:xfrm>
            <a:off x="242630" y="5581998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How to encode docs?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82585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B8EB-6775-17F4-3B64-A8F5262651C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RAG: Retrieval Augmented Generation</a:t>
            </a:r>
            <a:endParaRPr lang="th-T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C12B07-B92F-F4A0-0435-C03A7F8098E4}"/>
              </a:ext>
            </a:extLst>
          </p:cNvPr>
          <p:cNvSpPr/>
          <p:nvPr/>
        </p:nvSpPr>
        <p:spPr>
          <a:xfrm>
            <a:off x="7423485" y="2018131"/>
            <a:ext cx="1937084" cy="40594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</a:t>
            </a:r>
            <a:br>
              <a:rPr lang="en-US" dirty="0"/>
            </a:br>
            <a:r>
              <a:rPr lang="en-US" dirty="0"/>
              <a:t>(LLM)</a:t>
            </a:r>
            <a:endParaRPr lang="th-TH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07A6B88-B39C-D0F9-686D-8FA712AF5301}"/>
              </a:ext>
            </a:extLst>
          </p:cNvPr>
          <p:cNvSpPr/>
          <p:nvPr/>
        </p:nvSpPr>
        <p:spPr>
          <a:xfrm>
            <a:off x="9553074" y="3621506"/>
            <a:ext cx="770021" cy="78205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4628E-B928-DDE3-2E51-96D82321A8CA}"/>
              </a:ext>
            </a:extLst>
          </p:cNvPr>
          <p:cNvSpPr/>
          <p:nvPr/>
        </p:nvSpPr>
        <p:spPr>
          <a:xfrm>
            <a:off x="10479505" y="3349750"/>
            <a:ext cx="1407695" cy="13255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359AA8-3F1C-6D65-E995-AFA6079A1223}"/>
              </a:ext>
            </a:extLst>
          </p:cNvPr>
          <p:cNvSpPr/>
          <p:nvPr/>
        </p:nvSpPr>
        <p:spPr>
          <a:xfrm>
            <a:off x="5364078" y="1857437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11296F-59D5-9EA8-A788-53E959F0AF52}"/>
              </a:ext>
            </a:extLst>
          </p:cNvPr>
          <p:cNvSpPr/>
          <p:nvPr/>
        </p:nvSpPr>
        <p:spPr>
          <a:xfrm>
            <a:off x="5356062" y="3261947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  <a:endParaRPr lang="th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6E16E-2696-FD35-2F05-31FC09EFFDB5}"/>
              </a:ext>
            </a:extLst>
          </p:cNvPr>
          <p:cNvSpPr/>
          <p:nvPr/>
        </p:nvSpPr>
        <p:spPr>
          <a:xfrm>
            <a:off x="5344024" y="4666457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  <a:endParaRPr lang="th-TH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8629C30-935D-80E1-CFC5-29CB71E607EE}"/>
              </a:ext>
            </a:extLst>
          </p:cNvPr>
          <p:cNvSpPr/>
          <p:nvPr/>
        </p:nvSpPr>
        <p:spPr>
          <a:xfrm>
            <a:off x="6874038" y="2419642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9311C2D-E49B-8CB3-9963-0DB68BE79DDC}"/>
              </a:ext>
            </a:extLst>
          </p:cNvPr>
          <p:cNvSpPr/>
          <p:nvPr/>
        </p:nvSpPr>
        <p:spPr>
          <a:xfrm>
            <a:off x="3146256" y="2016583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</a:t>
            </a:r>
          </a:p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0A124C-FE09-C022-A0CE-F23830CF573F}"/>
              </a:ext>
            </a:extLst>
          </p:cNvPr>
          <p:cNvSpPr/>
          <p:nvPr/>
        </p:nvSpPr>
        <p:spPr>
          <a:xfrm>
            <a:off x="633649" y="4428587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 </a:t>
            </a:r>
          </a:p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894B10EB-FB26-A9F5-A20D-C137A5449667}"/>
              </a:ext>
            </a:extLst>
          </p:cNvPr>
          <p:cNvSpPr/>
          <p:nvPr/>
        </p:nvSpPr>
        <p:spPr>
          <a:xfrm>
            <a:off x="3505077" y="6006531"/>
            <a:ext cx="780486" cy="716533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Vector Index</a:t>
            </a:r>
            <a:endParaRPr lang="th-TH" sz="16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736335F-2C54-65CE-3200-3F92ADBE04D9}"/>
              </a:ext>
            </a:extLst>
          </p:cNvPr>
          <p:cNvSpPr/>
          <p:nvPr/>
        </p:nvSpPr>
        <p:spPr>
          <a:xfrm rot="10800000">
            <a:off x="4814631" y="2419641"/>
            <a:ext cx="503322" cy="44516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B661162-C166-EF7C-399B-4DD2CEAE3183}"/>
              </a:ext>
            </a:extLst>
          </p:cNvPr>
          <p:cNvSpPr/>
          <p:nvPr/>
        </p:nvSpPr>
        <p:spPr>
          <a:xfrm rot="5400000">
            <a:off x="3373072" y="3789203"/>
            <a:ext cx="1170628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C3EE6D1-AF8E-0228-1AE4-7730655EF268}"/>
              </a:ext>
            </a:extLst>
          </p:cNvPr>
          <p:cNvSpPr/>
          <p:nvPr/>
        </p:nvSpPr>
        <p:spPr>
          <a:xfrm>
            <a:off x="6835941" y="3706718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0559E53-8606-62E0-2460-C07BA33D5E3D}"/>
              </a:ext>
            </a:extLst>
          </p:cNvPr>
          <p:cNvSpPr/>
          <p:nvPr/>
        </p:nvSpPr>
        <p:spPr>
          <a:xfrm>
            <a:off x="6807865" y="5111228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086881B-E022-E81A-4B6B-52D6B9C8A6A6}"/>
              </a:ext>
            </a:extLst>
          </p:cNvPr>
          <p:cNvSpPr/>
          <p:nvPr/>
        </p:nvSpPr>
        <p:spPr>
          <a:xfrm>
            <a:off x="3042980" y="4587510"/>
            <a:ext cx="1817771" cy="10421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Retriever</a:t>
            </a:r>
            <a:endParaRPr lang="th-TH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A140F12-FA26-B0B1-7929-4DB3BF06877E}"/>
              </a:ext>
            </a:extLst>
          </p:cNvPr>
          <p:cNvSpPr/>
          <p:nvPr/>
        </p:nvSpPr>
        <p:spPr>
          <a:xfrm rot="16200000">
            <a:off x="3805854" y="5614140"/>
            <a:ext cx="299241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43FC351-59DF-4B1F-09DC-D4D1CA566E5D}"/>
              </a:ext>
            </a:extLst>
          </p:cNvPr>
          <p:cNvSpPr/>
          <p:nvPr/>
        </p:nvSpPr>
        <p:spPr>
          <a:xfrm>
            <a:off x="4924927" y="4893218"/>
            <a:ext cx="391024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6FF0038-F6B2-10F8-A06A-E445E85853DE}"/>
              </a:ext>
            </a:extLst>
          </p:cNvPr>
          <p:cNvSpPr/>
          <p:nvPr/>
        </p:nvSpPr>
        <p:spPr>
          <a:xfrm>
            <a:off x="2342135" y="4928560"/>
            <a:ext cx="700844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Flowchart: Multidocument 27">
            <a:extLst>
              <a:ext uri="{FF2B5EF4-FFF2-40B4-BE49-F238E27FC236}">
                <a16:creationId xmlns:a16="http://schemas.microsoft.com/office/drawing/2014/main" id="{793AEEFE-A3B2-D011-8FE0-3141D5F494FA}"/>
              </a:ext>
            </a:extLst>
          </p:cNvPr>
          <p:cNvSpPr/>
          <p:nvPr/>
        </p:nvSpPr>
        <p:spPr>
          <a:xfrm>
            <a:off x="917570" y="2520218"/>
            <a:ext cx="1319451" cy="1022685"/>
          </a:xfrm>
          <a:prstGeom prst="flowChartMulti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Documents</a:t>
            </a:r>
            <a:endParaRPr lang="th-TH" sz="14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28B2FF0-52E2-099C-1CB5-8DB7C9EACF8E}"/>
              </a:ext>
            </a:extLst>
          </p:cNvPr>
          <p:cNvSpPr/>
          <p:nvPr/>
        </p:nvSpPr>
        <p:spPr>
          <a:xfrm rot="5400000">
            <a:off x="1028640" y="3773428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0DA2295-3D9F-A905-1C26-6A33DB8F92FD}"/>
              </a:ext>
            </a:extLst>
          </p:cNvPr>
          <p:cNvSpPr/>
          <p:nvPr/>
        </p:nvSpPr>
        <p:spPr>
          <a:xfrm>
            <a:off x="6151357" y="2687462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How to prompt?</a:t>
            </a:r>
            <a:endParaRPr lang="th-TH" sz="18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C89F862-D1BC-CD95-BA39-147EC5B8C859}"/>
              </a:ext>
            </a:extLst>
          </p:cNvPr>
          <p:cNvSpPr/>
          <p:nvPr/>
        </p:nvSpPr>
        <p:spPr>
          <a:xfrm>
            <a:off x="8914407" y="4461868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post-process?</a:t>
            </a:r>
            <a:endParaRPr lang="th-TH" sz="18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498DA04-8640-056B-1ED0-56134D634E77}"/>
              </a:ext>
            </a:extLst>
          </p:cNvPr>
          <p:cNvSpPr/>
          <p:nvPr/>
        </p:nvSpPr>
        <p:spPr>
          <a:xfrm>
            <a:off x="6269559" y="4179255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How to pass context</a:t>
            </a:r>
            <a:endParaRPr lang="th-TH" sz="18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0AB2BA-5A9E-C7FA-E0E1-F497EFD0E078}"/>
              </a:ext>
            </a:extLst>
          </p:cNvPr>
          <p:cNvSpPr/>
          <p:nvPr/>
        </p:nvSpPr>
        <p:spPr>
          <a:xfrm>
            <a:off x="5994358" y="1216784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How to pre-process?</a:t>
            </a:r>
            <a:endParaRPr lang="th-TH" sz="18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026368C-6FCA-D100-D709-F79D78F4B822}"/>
              </a:ext>
            </a:extLst>
          </p:cNvPr>
          <p:cNvSpPr/>
          <p:nvPr/>
        </p:nvSpPr>
        <p:spPr>
          <a:xfrm>
            <a:off x="10212702" y="2531877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How to verify?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144454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0A2B7F3-65A0-4CC5-8310-3252C59E0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1AF6B-BC32-796B-B4BB-8E2C7EEA9616}"/>
              </a:ext>
            </a:extLst>
          </p:cNvPr>
          <p:cNvSpPr txBox="1"/>
          <p:nvPr/>
        </p:nvSpPr>
        <p:spPr>
          <a:xfrm>
            <a:off x="838200" y="3950725"/>
            <a:ext cx="10515600" cy="11326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vert="horz" lIns="91440" tIns="45720" rIns="91440" bIns="45720" rtlCol="0" anchor="b">
            <a:normAutofit/>
          </a:bodyPr>
          <a:lstStyle/>
          <a:p>
            <a:pPr algn="ctr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</a:rPr>
              <a:t>https://</a:t>
            </a:r>
            <a:r>
              <a:rPr lang="en-US" sz="4400" kern="1200" dirty="0" err="1">
                <a:solidFill>
                  <a:schemeClr val="tx1"/>
                </a:solidFill>
              </a:rPr>
              <a:t>aistudio.google.com</a:t>
            </a:r>
            <a:r>
              <a:rPr lang="en-US" sz="4400" kern="1200" dirty="0">
                <a:solidFill>
                  <a:schemeClr val="tx1"/>
                </a:solidFill>
              </a:rPr>
              <a:t>/</a:t>
            </a:r>
          </a:p>
        </p:txBody>
      </p:sp>
      <p:pic>
        <p:nvPicPr>
          <p:cNvPr id="1026" name="Picture 2" descr="Exploring the Power of Google AI Studio ...">
            <a:extLst>
              <a:ext uri="{FF2B5EF4-FFF2-40B4-BE49-F238E27FC236}">
                <a16:creationId xmlns:a16="http://schemas.microsoft.com/office/drawing/2014/main" id="{8C73311D-7172-998D-4EB9-9F8645C4B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23"/>
          <a:stretch/>
        </p:blipFill>
        <p:spPr bwMode="auto">
          <a:xfrm>
            <a:off x="1420261" y="304800"/>
            <a:ext cx="9392179" cy="3672406"/>
          </a:xfrm>
          <a:custGeom>
            <a:avLst/>
            <a:gdLst/>
            <a:ahLst/>
            <a:cxnLst/>
            <a:rect l="l" t="t" r="r" b="b"/>
            <a:pathLst>
              <a:path w="9392179" h="3672406">
                <a:moveTo>
                  <a:pt x="8328426" y="0"/>
                </a:moveTo>
                <a:cubicBezTo>
                  <a:pt x="8306669" y="212063"/>
                  <a:pt x="8209966" y="234386"/>
                  <a:pt x="8156780" y="365530"/>
                </a:cubicBezTo>
                <a:cubicBezTo>
                  <a:pt x="8193044" y="376692"/>
                  <a:pt x="8224472" y="390643"/>
                  <a:pt x="8255900" y="396224"/>
                </a:cubicBezTo>
                <a:cubicBezTo>
                  <a:pt x="8379195" y="424127"/>
                  <a:pt x="8497654" y="496675"/>
                  <a:pt x="8608861" y="619448"/>
                </a:cubicBezTo>
                <a:cubicBezTo>
                  <a:pt x="8693475" y="711528"/>
                  <a:pt x="8785341" y="750593"/>
                  <a:pt x="8877208" y="756173"/>
                </a:cubicBezTo>
                <a:cubicBezTo>
                  <a:pt x="8923141" y="758964"/>
                  <a:pt x="8971492" y="761754"/>
                  <a:pt x="9012590" y="795238"/>
                </a:cubicBezTo>
                <a:cubicBezTo>
                  <a:pt x="9053688" y="828721"/>
                  <a:pt x="9133466" y="814770"/>
                  <a:pt x="9106875" y="996140"/>
                </a:cubicBezTo>
                <a:cubicBezTo>
                  <a:pt x="9210828" y="1068688"/>
                  <a:pt x="9167313" y="1283542"/>
                  <a:pt x="9215663" y="1417476"/>
                </a:cubicBezTo>
                <a:cubicBezTo>
                  <a:pt x="9268849" y="1565363"/>
                  <a:pt x="9300277" y="1746734"/>
                  <a:pt x="9370386" y="1872297"/>
                </a:cubicBezTo>
                <a:cubicBezTo>
                  <a:pt x="9396979" y="1916942"/>
                  <a:pt x="9396979" y="1967168"/>
                  <a:pt x="9382473" y="2014603"/>
                </a:cubicBezTo>
                <a:cubicBezTo>
                  <a:pt x="9355881" y="2115054"/>
                  <a:pt x="9322035" y="2201554"/>
                  <a:pt x="9276102" y="2268521"/>
                </a:cubicBezTo>
                <a:cubicBezTo>
                  <a:pt x="9106875" y="2514068"/>
                  <a:pt x="8932811" y="2756825"/>
                  <a:pt x="8746660" y="2949356"/>
                </a:cubicBezTo>
                <a:cubicBezTo>
                  <a:pt x="8536335" y="3169790"/>
                  <a:pt x="8304251" y="3289774"/>
                  <a:pt x="8069749" y="3384644"/>
                </a:cubicBezTo>
                <a:cubicBezTo>
                  <a:pt x="7624922" y="3566014"/>
                  <a:pt x="7172842" y="3632982"/>
                  <a:pt x="6713509" y="3649724"/>
                </a:cubicBezTo>
                <a:cubicBezTo>
                  <a:pt x="6406482" y="3660885"/>
                  <a:pt x="6101872" y="3674836"/>
                  <a:pt x="5794844" y="3672046"/>
                </a:cubicBezTo>
                <a:cubicBezTo>
                  <a:pt x="5526498" y="3669256"/>
                  <a:pt x="5258151" y="3638562"/>
                  <a:pt x="4987387" y="3599498"/>
                </a:cubicBezTo>
                <a:cubicBezTo>
                  <a:pt x="4636843" y="3546482"/>
                  <a:pt x="3362799" y="3312096"/>
                  <a:pt x="2920390" y="3220016"/>
                </a:cubicBezTo>
                <a:cubicBezTo>
                  <a:pt x="2702811" y="3175371"/>
                  <a:pt x="1498875" y="2762406"/>
                  <a:pt x="1472282" y="2695438"/>
                </a:cubicBezTo>
                <a:cubicBezTo>
                  <a:pt x="1554478" y="2650793"/>
                  <a:pt x="1634257" y="2728922"/>
                  <a:pt x="1721289" y="2681487"/>
                </a:cubicBezTo>
                <a:cubicBezTo>
                  <a:pt x="1571401" y="2578245"/>
                  <a:pt x="1399756" y="2625681"/>
                  <a:pt x="1257121" y="2555923"/>
                </a:cubicBezTo>
                <a:cubicBezTo>
                  <a:pt x="1259538" y="2488955"/>
                  <a:pt x="1322394" y="2508488"/>
                  <a:pt x="1332064" y="2463843"/>
                </a:cubicBezTo>
                <a:cubicBezTo>
                  <a:pt x="1061300" y="2335488"/>
                  <a:pt x="759108" y="2341069"/>
                  <a:pt x="483508" y="2229457"/>
                </a:cubicBezTo>
                <a:cubicBezTo>
                  <a:pt x="734932" y="2184812"/>
                  <a:pt x="981521" y="2232247"/>
                  <a:pt x="1235363" y="2240618"/>
                </a:cubicBezTo>
                <a:cubicBezTo>
                  <a:pt x="1211188" y="2182021"/>
                  <a:pt x="1167672" y="2187602"/>
                  <a:pt x="1138662" y="2168069"/>
                </a:cubicBezTo>
                <a:cubicBezTo>
                  <a:pt x="1099981" y="2142957"/>
                  <a:pt x="1068553" y="2120635"/>
                  <a:pt x="1092728" y="2056458"/>
                </a:cubicBezTo>
                <a:cubicBezTo>
                  <a:pt x="1116903" y="1995071"/>
                  <a:pt x="1085475" y="1978329"/>
                  <a:pt x="1039542" y="1956007"/>
                </a:cubicBezTo>
                <a:cubicBezTo>
                  <a:pt x="923501" y="1894620"/>
                  <a:pt x="795371" y="1914152"/>
                  <a:pt x="674494" y="1894620"/>
                </a:cubicBezTo>
                <a:cubicBezTo>
                  <a:pt x="618891" y="1886249"/>
                  <a:pt x="529441" y="1900200"/>
                  <a:pt x="514936" y="1852765"/>
                </a:cubicBezTo>
                <a:cubicBezTo>
                  <a:pt x="464168" y="1699298"/>
                  <a:pt x="362631" y="1743943"/>
                  <a:pt x="268347" y="1735572"/>
                </a:cubicBezTo>
                <a:cubicBezTo>
                  <a:pt x="171646" y="1727201"/>
                  <a:pt x="152305" y="1657444"/>
                  <a:pt x="200656" y="1529089"/>
                </a:cubicBezTo>
                <a:cubicBezTo>
                  <a:pt x="149887" y="1467702"/>
                  <a:pt x="65273" y="1537459"/>
                  <a:pt x="0" y="1453750"/>
                </a:cubicBezTo>
                <a:cubicBezTo>
                  <a:pt x="502848" y="1411896"/>
                  <a:pt x="993609" y="1450960"/>
                  <a:pt x="1479534" y="1330977"/>
                </a:cubicBezTo>
                <a:cubicBezTo>
                  <a:pt x="1324812" y="1336557"/>
                  <a:pt x="1172507" y="1286332"/>
                  <a:pt x="1017784" y="1317025"/>
                </a:cubicBezTo>
                <a:cubicBezTo>
                  <a:pt x="993609" y="1322606"/>
                  <a:pt x="964599" y="1317025"/>
                  <a:pt x="940423" y="1311445"/>
                </a:cubicBezTo>
                <a:cubicBezTo>
                  <a:pt x="913830" y="1305864"/>
                  <a:pt x="889655" y="1294703"/>
                  <a:pt x="889655" y="1255638"/>
                </a:cubicBezTo>
                <a:cubicBezTo>
                  <a:pt x="889655" y="1227735"/>
                  <a:pt x="908995" y="1213784"/>
                  <a:pt x="928335" y="1202623"/>
                </a:cubicBezTo>
                <a:cubicBezTo>
                  <a:pt x="981521" y="1171929"/>
                  <a:pt x="1039542" y="1163558"/>
                  <a:pt x="1092728" y="1194252"/>
                </a:cubicBezTo>
                <a:cubicBezTo>
                  <a:pt x="1153167" y="1227735"/>
                  <a:pt x="1201518" y="1219364"/>
                  <a:pt x="1247451" y="1160768"/>
                </a:cubicBezTo>
                <a:cubicBezTo>
                  <a:pt x="1307889" y="1085430"/>
                  <a:pt x="1394920" y="1113333"/>
                  <a:pt x="1467447" y="1088220"/>
                </a:cubicBezTo>
                <a:cubicBezTo>
                  <a:pt x="1547226" y="1063107"/>
                  <a:pt x="1631840" y="1077059"/>
                  <a:pt x="1735794" y="1032414"/>
                </a:cubicBezTo>
                <a:cubicBezTo>
                  <a:pt x="1559313" y="982188"/>
                  <a:pt x="1397338" y="1057527"/>
                  <a:pt x="1218440" y="1007301"/>
                </a:cubicBezTo>
                <a:cubicBezTo>
                  <a:pt x="1290966" y="937543"/>
                  <a:pt x="1356240" y="957076"/>
                  <a:pt x="1416678" y="945914"/>
                </a:cubicBezTo>
                <a:cubicBezTo>
                  <a:pt x="1489204" y="931963"/>
                  <a:pt x="1561731" y="929172"/>
                  <a:pt x="1634257" y="915221"/>
                </a:cubicBezTo>
                <a:cubicBezTo>
                  <a:pt x="1701949" y="904060"/>
                  <a:pt x="1767223" y="884528"/>
                  <a:pt x="1834914" y="873366"/>
                </a:cubicBezTo>
                <a:cubicBezTo>
                  <a:pt x="1900187" y="862205"/>
                  <a:pt x="1967878" y="876157"/>
                  <a:pt x="2028317" y="814770"/>
                </a:cubicBezTo>
                <a:cubicBezTo>
                  <a:pt x="1863924" y="691996"/>
                  <a:pt x="1677773" y="750593"/>
                  <a:pt x="1484370" y="719899"/>
                </a:cubicBezTo>
                <a:cubicBezTo>
                  <a:pt x="1535138" y="661303"/>
                  <a:pt x="1588324" y="672464"/>
                  <a:pt x="1631840" y="655722"/>
                </a:cubicBezTo>
                <a:cubicBezTo>
                  <a:pt x="1651180" y="650142"/>
                  <a:pt x="1675355" y="650142"/>
                  <a:pt x="1682608" y="622239"/>
                </a:cubicBezTo>
                <a:cubicBezTo>
                  <a:pt x="1692278" y="585965"/>
                  <a:pt x="1670520" y="563642"/>
                  <a:pt x="1646344" y="552481"/>
                </a:cubicBezTo>
                <a:cubicBezTo>
                  <a:pt x="1537556" y="499465"/>
                  <a:pt x="1421514" y="471562"/>
                  <a:pt x="1305472" y="443659"/>
                </a:cubicBezTo>
                <a:cubicBezTo>
                  <a:pt x="1240198" y="429707"/>
                  <a:pt x="1170090" y="438078"/>
                  <a:pt x="1112068" y="393433"/>
                </a:cubicBezTo>
                <a:cubicBezTo>
                  <a:pt x="1324812" y="200902"/>
                  <a:pt x="1561731" y="237176"/>
                  <a:pt x="1801068" y="248337"/>
                </a:cubicBezTo>
                <a:cubicBezTo>
                  <a:pt x="2190293" y="265079"/>
                  <a:pt x="2579516" y="281821"/>
                  <a:pt x="2971158" y="253918"/>
                </a:cubicBezTo>
                <a:cubicBezTo>
                  <a:pt x="3287854" y="200902"/>
                  <a:pt x="3609388" y="195322"/>
                  <a:pt x="3930923" y="175789"/>
                </a:cubicBezTo>
                <a:cubicBezTo>
                  <a:pt x="4283882" y="150677"/>
                  <a:pt x="4641678" y="170209"/>
                  <a:pt x="4997057" y="172999"/>
                </a:cubicBezTo>
                <a:cubicBezTo>
                  <a:pt x="5253316" y="175789"/>
                  <a:pt x="5511992" y="200902"/>
                  <a:pt x="5768252" y="178580"/>
                </a:cubicBezTo>
                <a:cubicBezTo>
                  <a:pt x="6068027" y="153467"/>
                  <a:pt x="6372637" y="172999"/>
                  <a:pt x="6674829" y="164628"/>
                </a:cubicBezTo>
                <a:cubicBezTo>
                  <a:pt x="6810212" y="161838"/>
                  <a:pt x="6945593" y="139515"/>
                  <a:pt x="7080976" y="122774"/>
                </a:cubicBezTo>
                <a:cubicBezTo>
                  <a:pt x="7334817" y="89290"/>
                  <a:pt x="7591076" y="44645"/>
                  <a:pt x="7847336" y="58596"/>
                </a:cubicBezTo>
                <a:cubicBezTo>
                  <a:pt x="8006894" y="66967"/>
                  <a:pt x="8164034" y="66967"/>
                  <a:pt x="832842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87917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D95D55-9220-0294-9D5F-619BFBDC2486}"/>
              </a:ext>
            </a:extLst>
          </p:cNvPr>
          <p:cNvSpPr/>
          <p:nvPr/>
        </p:nvSpPr>
        <p:spPr>
          <a:xfrm>
            <a:off x="6239478" y="982942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</a:t>
            </a:r>
          </a:p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C67C34-3E7B-1B83-85CD-E4F0445B2337}"/>
              </a:ext>
            </a:extLst>
          </p:cNvPr>
          <p:cNvSpPr/>
          <p:nvPr/>
        </p:nvSpPr>
        <p:spPr>
          <a:xfrm>
            <a:off x="3726871" y="3394946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 </a:t>
            </a:r>
          </a:p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26960C9B-9D5C-A0FF-A2E7-4DCCF72EE033}"/>
              </a:ext>
            </a:extLst>
          </p:cNvPr>
          <p:cNvSpPr/>
          <p:nvPr/>
        </p:nvSpPr>
        <p:spPr>
          <a:xfrm>
            <a:off x="6598299" y="4972890"/>
            <a:ext cx="780486" cy="716533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Vector Index</a:t>
            </a:r>
            <a:endParaRPr lang="th-TH" sz="16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4543D6C-29D1-48BD-2FFC-125990849DB7}"/>
              </a:ext>
            </a:extLst>
          </p:cNvPr>
          <p:cNvSpPr/>
          <p:nvPr/>
        </p:nvSpPr>
        <p:spPr>
          <a:xfrm rot="5400000">
            <a:off x="6466294" y="2755562"/>
            <a:ext cx="1170628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8DD54E3-EFA9-8E98-3AAA-FFBC34BC628E}"/>
              </a:ext>
            </a:extLst>
          </p:cNvPr>
          <p:cNvSpPr/>
          <p:nvPr/>
        </p:nvSpPr>
        <p:spPr>
          <a:xfrm>
            <a:off x="6136202" y="3553869"/>
            <a:ext cx="1817771" cy="10421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Retriever</a:t>
            </a:r>
            <a:endParaRPr lang="th-TH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62016CA-C7AA-7AEE-ADB7-49FAD107D5F6}"/>
              </a:ext>
            </a:extLst>
          </p:cNvPr>
          <p:cNvSpPr/>
          <p:nvPr/>
        </p:nvSpPr>
        <p:spPr>
          <a:xfrm rot="16200000">
            <a:off x="6899076" y="4580499"/>
            <a:ext cx="299241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9508A07-2F8D-153A-94D4-86C72F607838}"/>
              </a:ext>
            </a:extLst>
          </p:cNvPr>
          <p:cNvSpPr/>
          <p:nvPr/>
        </p:nvSpPr>
        <p:spPr>
          <a:xfrm>
            <a:off x="5435357" y="3894919"/>
            <a:ext cx="700844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Flowchart: Multidocument 11">
            <a:extLst>
              <a:ext uri="{FF2B5EF4-FFF2-40B4-BE49-F238E27FC236}">
                <a16:creationId xmlns:a16="http://schemas.microsoft.com/office/drawing/2014/main" id="{95BEB7BE-D70E-ED51-C2DC-4C98AA92DA70}"/>
              </a:ext>
            </a:extLst>
          </p:cNvPr>
          <p:cNvSpPr/>
          <p:nvPr/>
        </p:nvSpPr>
        <p:spPr>
          <a:xfrm>
            <a:off x="4010792" y="1486577"/>
            <a:ext cx="1319451" cy="1022685"/>
          </a:xfrm>
          <a:prstGeom prst="flowChartMulti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Documents</a:t>
            </a:r>
            <a:endParaRPr lang="th-TH" sz="14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5C7F3B1-8608-A6D9-2BE3-E6B4DEF4C8F4}"/>
              </a:ext>
            </a:extLst>
          </p:cNvPr>
          <p:cNvSpPr/>
          <p:nvPr/>
        </p:nvSpPr>
        <p:spPr>
          <a:xfrm rot="5400000">
            <a:off x="4121862" y="2739787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32C773-BF4A-C805-E5CA-94833D907D8B}"/>
              </a:ext>
            </a:extLst>
          </p:cNvPr>
          <p:cNvSpPr txBox="1"/>
          <p:nvPr/>
        </p:nvSpPr>
        <p:spPr>
          <a:xfrm>
            <a:off x="3400117" y="522791"/>
            <a:ext cx="157510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Retrieval</a:t>
            </a:r>
            <a:endParaRPr kumimoji="0" lang="th-TH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7A36B8-6BA0-71E4-F79D-7F0DB409611E}"/>
              </a:ext>
            </a:extLst>
          </p:cNvPr>
          <p:cNvGrpSpPr/>
          <p:nvPr/>
        </p:nvGrpSpPr>
        <p:grpSpPr>
          <a:xfrm>
            <a:off x="3086095" y="718041"/>
            <a:ext cx="5253673" cy="4370989"/>
            <a:chOff x="276794" y="539827"/>
            <a:chExt cx="5253673" cy="437098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8D0516-5648-C910-BE3D-1B0619BC0D3A}"/>
                </a:ext>
              </a:extLst>
            </p:cNvPr>
            <p:cNvSpPr/>
            <p:nvPr/>
          </p:nvSpPr>
          <p:spPr>
            <a:xfrm>
              <a:off x="2872893" y="539827"/>
              <a:ext cx="2657574" cy="1961002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th-TH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62C3C4-CD82-F660-1515-E487013D7548}"/>
                </a:ext>
              </a:extLst>
            </p:cNvPr>
            <p:cNvSpPr/>
            <p:nvPr/>
          </p:nvSpPr>
          <p:spPr>
            <a:xfrm>
              <a:off x="276794" y="2949814"/>
              <a:ext cx="2657574" cy="1961002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th-TH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B20CAF93-B7DC-5588-D46D-8B3BCD14075B}"/>
              </a:ext>
            </a:extLst>
          </p:cNvPr>
          <p:cNvSpPr/>
          <p:nvPr/>
        </p:nvSpPr>
        <p:spPr>
          <a:xfrm>
            <a:off x="7589462" y="495502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How to encode queries?</a:t>
            </a:r>
            <a:endParaRPr lang="th-TH" sz="18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010C22-38FC-F04B-681C-4093F4DC8AC4}"/>
              </a:ext>
            </a:extLst>
          </p:cNvPr>
          <p:cNvSpPr/>
          <p:nvPr/>
        </p:nvSpPr>
        <p:spPr>
          <a:xfrm>
            <a:off x="4587048" y="4779666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How to encode docs?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24220794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B65035-D171-7162-714E-7E9DB3011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2536"/>
          <a:stretch/>
        </p:blipFill>
        <p:spPr>
          <a:xfrm>
            <a:off x="1587142" y="1619479"/>
            <a:ext cx="9017716" cy="29635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465518-26F4-93E1-260B-CEEA4698D43A}"/>
              </a:ext>
            </a:extLst>
          </p:cNvPr>
          <p:cNvSpPr txBox="1"/>
          <p:nvPr/>
        </p:nvSpPr>
        <p:spPr>
          <a:xfrm>
            <a:off x="3205808" y="5749883"/>
            <a:ext cx="898619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Source:</a:t>
            </a:r>
            <a:r>
              <a:rPr lang="th-TH" dirty="0"/>
              <a:t>https://d2l.ai/chapter_natural-language-processing-applications/finetuning-bert.html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BB6BBC-6360-2D72-D991-D70737BC6F82}"/>
              </a:ext>
            </a:extLst>
          </p:cNvPr>
          <p:cNvSpPr/>
          <p:nvPr/>
        </p:nvSpPr>
        <p:spPr>
          <a:xfrm>
            <a:off x="1674564" y="1220167"/>
            <a:ext cx="1200838" cy="983207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8F80EC-9C68-B3C7-B1B1-C6B39644AA22}"/>
              </a:ext>
            </a:extLst>
          </p:cNvPr>
          <p:cNvGrpSpPr/>
          <p:nvPr/>
        </p:nvGrpSpPr>
        <p:grpSpPr>
          <a:xfrm>
            <a:off x="3072994" y="876845"/>
            <a:ext cx="650712" cy="668318"/>
            <a:chOff x="3072994" y="876845"/>
            <a:chExt cx="650712" cy="668318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9F8F258-3408-BAF9-CE3C-EE7A2C58C71D}"/>
                </a:ext>
              </a:extLst>
            </p:cNvPr>
            <p:cNvSpPr/>
            <p:nvPr/>
          </p:nvSpPr>
          <p:spPr>
            <a:xfrm rot="16200000">
              <a:off x="3235851" y="1057309"/>
              <a:ext cx="324997" cy="650712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th-TH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1FC0CC-1C26-A962-C04A-6133330311A1}"/>
                </a:ext>
              </a:extLst>
            </p:cNvPr>
            <p:cNvSpPr txBox="1"/>
            <p:nvPr/>
          </p:nvSpPr>
          <p:spPr>
            <a:xfrm>
              <a:off x="3171500" y="876845"/>
              <a:ext cx="44338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768</a:t>
              </a:r>
              <a:endParaRPr kumimoji="0" lang="th-T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F11CF-78C9-7E0A-E777-9E5E35F2886E}"/>
              </a:ext>
            </a:extLst>
          </p:cNvPr>
          <p:cNvGrpSpPr/>
          <p:nvPr/>
        </p:nvGrpSpPr>
        <p:grpSpPr>
          <a:xfrm>
            <a:off x="4019804" y="861325"/>
            <a:ext cx="650712" cy="668318"/>
            <a:chOff x="3072994" y="876845"/>
            <a:chExt cx="650712" cy="668318"/>
          </a:xfrm>
        </p:grpSpPr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0B6E991D-A397-8AEE-C478-F32CB6C3E39D}"/>
                </a:ext>
              </a:extLst>
            </p:cNvPr>
            <p:cNvSpPr/>
            <p:nvPr/>
          </p:nvSpPr>
          <p:spPr>
            <a:xfrm rot="16200000">
              <a:off x="3235851" y="1057309"/>
              <a:ext cx="324997" cy="650712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th-TH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BE566E-DE88-6C36-948A-87B228EBDB37}"/>
                </a:ext>
              </a:extLst>
            </p:cNvPr>
            <p:cNvSpPr txBox="1"/>
            <p:nvPr/>
          </p:nvSpPr>
          <p:spPr>
            <a:xfrm>
              <a:off x="3171500" y="876845"/>
              <a:ext cx="44338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768</a:t>
              </a:r>
              <a:endParaRPr kumimoji="0" lang="th-T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4ABDD6-25AA-322A-A964-6061C9D4E4B2}"/>
              </a:ext>
            </a:extLst>
          </p:cNvPr>
          <p:cNvGrpSpPr/>
          <p:nvPr/>
        </p:nvGrpSpPr>
        <p:grpSpPr>
          <a:xfrm>
            <a:off x="5075430" y="876845"/>
            <a:ext cx="650712" cy="668318"/>
            <a:chOff x="3072994" y="876845"/>
            <a:chExt cx="650712" cy="668318"/>
          </a:xfrm>
        </p:grpSpPr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D774C384-B254-2464-B6BA-E2E952627648}"/>
                </a:ext>
              </a:extLst>
            </p:cNvPr>
            <p:cNvSpPr/>
            <p:nvPr/>
          </p:nvSpPr>
          <p:spPr>
            <a:xfrm rot="16200000">
              <a:off x="3235851" y="1057309"/>
              <a:ext cx="324997" cy="650712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th-TH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F59349-FEB8-D30C-9C89-EEB2E888412B}"/>
                </a:ext>
              </a:extLst>
            </p:cNvPr>
            <p:cNvSpPr txBox="1"/>
            <p:nvPr/>
          </p:nvSpPr>
          <p:spPr>
            <a:xfrm>
              <a:off x="3171500" y="876845"/>
              <a:ext cx="44338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768</a:t>
              </a:r>
              <a:endParaRPr kumimoji="0" lang="th-T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C728DB-8A55-AFCF-3BE4-397F054555A3}"/>
              </a:ext>
            </a:extLst>
          </p:cNvPr>
          <p:cNvGrpSpPr/>
          <p:nvPr/>
        </p:nvGrpSpPr>
        <p:grpSpPr>
          <a:xfrm>
            <a:off x="1970301" y="896496"/>
            <a:ext cx="650712" cy="668318"/>
            <a:chOff x="3072994" y="876845"/>
            <a:chExt cx="650712" cy="668318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00E8C95E-9FB8-94B8-F7E8-B8CA876F839A}"/>
                </a:ext>
              </a:extLst>
            </p:cNvPr>
            <p:cNvSpPr/>
            <p:nvPr/>
          </p:nvSpPr>
          <p:spPr>
            <a:xfrm rot="16200000">
              <a:off x="3235851" y="1057309"/>
              <a:ext cx="324997" cy="650712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th-TH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575B2F-E4BD-FBB1-F54E-C476F52387F1}"/>
                </a:ext>
              </a:extLst>
            </p:cNvPr>
            <p:cNvSpPr txBox="1"/>
            <p:nvPr/>
          </p:nvSpPr>
          <p:spPr>
            <a:xfrm>
              <a:off x="3171500" y="876845"/>
              <a:ext cx="44338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768</a:t>
              </a:r>
              <a:endParaRPr kumimoji="0" lang="th-T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2A401D-0F62-6701-856F-376804701722}"/>
              </a:ext>
            </a:extLst>
          </p:cNvPr>
          <p:cNvGrpSpPr/>
          <p:nvPr/>
        </p:nvGrpSpPr>
        <p:grpSpPr>
          <a:xfrm>
            <a:off x="9472001" y="876845"/>
            <a:ext cx="650712" cy="668318"/>
            <a:chOff x="3072994" y="876845"/>
            <a:chExt cx="650712" cy="668318"/>
          </a:xfrm>
        </p:grpSpPr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77D5545D-7D23-2907-E37B-0E35D2704B5C}"/>
                </a:ext>
              </a:extLst>
            </p:cNvPr>
            <p:cNvSpPr/>
            <p:nvPr/>
          </p:nvSpPr>
          <p:spPr>
            <a:xfrm rot="16200000">
              <a:off x="3235851" y="1057309"/>
              <a:ext cx="324997" cy="650712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th-TH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1DF1402-C687-92E8-D43A-9959CE72B201}"/>
                </a:ext>
              </a:extLst>
            </p:cNvPr>
            <p:cNvSpPr txBox="1"/>
            <p:nvPr/>
          </p:nvSpPr>
          <p:spPr>
            <a:xfrm>
              <a:off x="3171500" y="876845"/>
              <a:ext cx="44338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768</a:t>
              </a:r>
              <a:endParaRPr kumimoji="0" lang="th-T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25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D50D-B3DD-6703-4934-182FF5E0E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448"/>
            <a:ext cx="10515600" cy="1325563"/>
          </a:xfrm>
        </p:spPr>
        <p:txBody>
          <a:bodyPr/>
          <a:lstStyle/>
          <a:p>
            <a:r>
              <a:rPr lang="en-US" dirty="0"/>
              <a:t>Dense Retrieval</a:t>
            </a:r>
            <a:endParaRPr lang="th-TH" dirty="0"/>
          </a:p>
        </p:txBody>
      </p:sp>
      <p:pic>
        <p:nvPicPr>
          <p:cNvPr id="1026" name="Picture 2" descr="Applied Sciences | Free Full-Text | An Efficient Document Retrieval for  Korean Open-Domain Question Answering Based on ColBERT">
            <a:extLst>
              <a:ext uri="{FF2B5EF4-FFF2-40B4-BE49-F238E27FC236}">
                <a16:creationId xmlns:a16="http://schemas.microsoft.com/office/drawing/2014/main" id="{633C9B54-5D79-3230-5B9B-E4FE166E2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69083"/>
            <a:ext cx="10113780" cy="312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7454B0-CCE0-459B-F4FC-4E3243231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203" y="4092766"/>
            <a:ext cx="7038777" cy="276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180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E5A5-E09F-BCB4-CB7B-49E5F4EC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Retrieval for Thai?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E8191-8397-1417-2217-965AFBB8F57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199" y="1825625"/>
            <a:ext cx="4416847" cy="4351338"/>
          </a:xfrm>
        </p:spPr>
        <p:txBody>
          <a:bodyPr/>
          <a:lstStyle/>
          <a:p>
            <a:r>
              <a:rPr lang="en-US" dirty="0"/>
              <a:t>https://github.com/mrpeerat/Thai-Sentence-Vector-Benchmark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2CCAE-BEF5-DA18-C579-0DC414E70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579" y="0"/>
            <a:ext cx="502542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4B2E1C-BA3D-BEF2-2819-EC7173C125D3}"/>
              </a:ext>
            </a:extLst>
          </p:cNvPr>
          <p:cNvSpPr/>
          <p:nvPr/>
        </p:nvSpPr>
        <p:spPr>
          <a:xfrm>
            <a:off x="7166579" y="6176963"/>
            <a:ext cx="4059609" cy="31591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252740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034C57-9260-EF7A-0FB7-1CF2920B5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0864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6F58F0-BCB0-8393-7EC8-FE39B2A83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692" y="0"/>
            <a:ext cx="5109308" cy="6858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B43C670-044E-E3F7-D7A0-2DE2D300CED6}"/>
              </a:ext>
            </a:extLst>
          </p:cNvPr>
          <p:cNvSpPr/>
          <p:nvPr/>
        </p:nvSpPr>
        <p:spPr>
          <a:xfrm>
            <a:off x="6345716" y="2765234"/>
            <a:ext cx="550843" cy="1013551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38C75-A045-F424-219B-381B045E49BF}"/>
              </a:ext>
            </a:extLst>
          </p:cNvPr>
          <p:cNvSpPr txBox="1"/>
          <p:nvPr/>
        </p:nvSpPr>
        <p:spPr>
          <a:xfrm>
            <a:off x="3296798" y="0"/>
            <a:ext cx="60978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th-TH" dirty="0"/>
              <a:t>https://huggingface.co/BAAI/bge-m3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EE0712-2123-B3B5-B3F1-2000E72189C8}"/>
              </a:ext>
            </a:extLst>
          </p:cNvPr>
          <p:cNvSpPr/>
          <p:nvPr/>
        </p:nvSpPr>
        <p:spPr>
          <a:xfrm>
            <a:off x="8218583" y="716097"/>
            <a:ext cx="1729649" cy="167456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858865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64C7F-CF77-D2BD-F4CB-8374E899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Huggingface</a:t>
            </a:r>
            <a:r>
              <a:rPr lang="en-US" dirty="0"/>
              <a:t> download model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F7F21-152D-8556-6E28-78BA48248DD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199" y="1825625"/>
            <a:ext cx="1106001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1F2937"/>
                </a:solidFill>
                <a:latin typeface="IBM Plex Mono" panose="020F0502020204030204" pitchFamily="49" charset="0"/>
              </a:rPr>
              <a:t>pip install </a:t>
            </a:r>
            <a:r>
              <a:rPr lang="en-US" dirty="0" err="1">
                <a:solidFill>
                  <a:srgbClr val="1F2937"/>
                </a:solidFill>
                <a:latin typeface="IBM Plex Mono" panose="020F0502020204030204" pitchFamily="49" charset="0"/>
              </a:rPr>
              <a:t>hf_transfer</a:t>
            </a:r>
            <a:endParaRPr lang="en-US" dirty="0">
              <a:solidFill>
                <a:srgbClr val="1F2937"/>
              </a:solidFill>
              <a:latin typeface="IBM Plex Mono" panose="020F0502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export HF_HUB_ENABLE_HF_TRANSFER=1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huggingface</a:t>
            </a:r>
            <a:r>
              <a:rPr lang="en-US" dirty="0"/>
              <a:t>-cli download &lt;model-name&gt; --local-</a:t>
            </a:r>
            <a:r>
              <a:rPr lang="en-US" dirty="0" err="1"/>
              <a:t>dir</a:t>
            </a:r>
            <a:r>
              <a:rPr lang="en-US" dirty="0"/>
              <a:t> &lt;model-</a:t>
            </a:r>
            <a:r>
              <a:rPr lang="en-US" dirty="0" err="1"/>
              <a:t>dir</a:t>
            </a:r>
            <a:r>
              <a:rPr lang="en-US" dirty="0"/>
              <a:t>&gt;</a:t>
            </a:r>
          </a:p>
          <a:p>
            <a:pPr marL="514350" indent="-514350">
              <a:buFont typeface="+mj-lt"/>
              <a:buAutoNum type="arabicPeriod"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5594266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A2584-F437-603E-DC69-792F68F12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A8B1A9-0CE9-A09C-8760-9BB8A2E20C2E}"/>
              </a:ext>
            </a:extLst>
          </p:cNvPr>
          <p:cNvSpPr/>
          <p:nvPr/>
        </p:nvSpPr>
        <p:spPr>
          <a:xfrm>
            <a:off x="6269538" y="956565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</a:t>
            </a:r>
          </a:p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4D4CE3-AEA4-FB19-EDBD-8D972949542D}"/>
              </a:ext>
            </a:extLst>
          </p:cNvPr>
          <p:cNvSpPr/>
          <p:nvPr/>
        </p:nvSpPr>
        <p:spPr>
          <a:xfrm>
            <a:off x="3756931" y="3368569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 </a:t>
            </a:r>
          </a:p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1790997A-6E54-B79B-6289-32E743C29D0A}"/>
              </a:ext>
            </a:extLst>
          </p:cNvPr>
          <p:cNvSpPr/>
          <p:nvPr/>
        </p:nvSpPr>
        <p:spPr>
          <a:xfrm>
            <a:off x="6628359" y="4946513"/>
            <a:ext cx="780486" cy="716533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Vector Index</a:t>
            </a:r>
            <a:endParaRPr lang="th-TH" sz="16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EBD4E57-CBDB-8E32-A9F0-2B854920692C}"/>
              </a:ext>
            </a:extLst>
          </p:cNvPr>
          <p:cNvSpPr/>
          <p:nvPr/>
        </p:nvSpPr>
        <p:spPr>
          <a:xfrm rot="5400000">
            <a:off x="6496354" y="2729185"/>
            <a:ext cx="1170628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12A401-6393-2A81-0E35-0101BE9BECAB}"/>
              </a:ext>
            </a:extLst>
          </p:cNvPr>
          <p:cNvSpPr/>
          <p:nvPr/>
        </p:nvSpPr>
        <p:spPr>
          <a:xfrm>
            <a:off x="6166262" y="3527492"/>
            <a:ext cx="1817771" cy="10421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Retriever</a:t>
            </a:r>
            <a:endParaRPr lang="th-TH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B77D2B-61D3-E895-2F2C-7FCE80DA9FE8}"/>
              </a:ext>
            </a:extLst>
          </p:cNvPr>
          <p:cNvSpPr/>
          <p:nvPr/>
        </p:nvSpPr>
        <p:spPr>
          <a:xfrm rot="16200000">
            <a:off x="6929136" y="4554122"/>
            <a:ext cx="299241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5839FB8-4F32-72B0-96C4-FB641206C48E}"/>
              </a:ext>
            </a:extLst>
          </p:cNvPr>
          <p:cNvSpPr/>
          <p:nvPr/>
        </p:nvSpPr>
        <p:spPr>
          <a:xfrm>
            <a:off x="5465417" y="3868542"/>
            <a:ext cx="700844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Flowchart: Multidocument 11">
            <a:extLst>
              <a:ext uri="{FF2B5EF4-FFF2-40B4-BE49-F238E27FC236}">
                <a16:creationId xmlns:a16="http://schemas.microsoft.com/office/drawing/2014/main" id="{DD27136C-FF7A-B143-1538-25518635948A}"/>
              </a:ext>
            </a:extLst>
          </p:cNvPr>
          <p:cNvSpPr/>
          <p:nvPr/>
        </p:nvSpPr>
        <p:spPr>
          <a:xfrm>
            <a:off x="4040852" y="1460200"/>
            <a:ext cx="1319451" cy="1022685"/>
          </a:xfrm>
          <a:prstGeom prst="flowChartMulti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Documents</a:t>
            </a:r>
            <a:endParaRPr lang="th-TH" sz="14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A8730F-2200-159C-DAC6-ABC4CDC3E9FF}"/>
              </a:ext>
            </a:extLst>
          </p:cNvPr>
          <p:cNvSpPr/>
          <p:nvPr/>
        </p:nvSpPr>
        <p:spPr>
          <a:xfrm rot="5400000">
            <a:off x="4151922" y="2713410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21FF76-F15A-C616-316E-5E9C1CB14499}"/>
              </a:ext>
            </a:extLst>
          </p:cNvPr>
          <p:cNvSpPr txBox="1"/>
          <p:nvPr/>
        </p:nvSpPr>
        <p:spPr>
          <a:xfrm>
            <a:off x="3430177" y="496414"/>
            <a:ext cx="157510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Retrieval</a:t>
            </a:r>
            <a:endParaRPr kumimoji="0" lang="th-TH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63757-4B00-FFF9-7E1F-3346CB3B5088}"/>
              </a:ext>
            </a:extLst>
          </p:cNvPr>
          <p:cNvSpPr/>
          <p:nvPr/>
        </p:nvSpPr>
        <p:spPr>
          <a:xfrm>
            <a:off x="3453268" y="1091088"/>
            <a:ext cx="2415732" cy="173784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5E943D-A5B8-694A-D19E-0AE43463AAAB}"/>
              </a:ext>
            </a:extLst>
          </p:cNvPr>
          <p:cNvSpPr/>
          <p:nvPr/>
        </p:nvSpPr>
        <p:spPr>
          <a:xfrm>
            <a:off x="2117754" y="1365788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How to chunk?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8316453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0E8F82-EC71-117F-EC8B-6AAB654B7DE6}"/>
              </a:ext>
            </a:extLst>
          </p:cNvPr>
          <p:cNvSpPr txBox="1"/>
          <p:nvPr/>
        </p:nvSpPr>
        <p:spPr>
          <a:xfrm>
            <a:off x="89210" y="3244334"/>
            <a:ext cx="11586117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TH" sz="4800" dirty="0"/>
              <a:t>https://github.com/9meo/RAG-for-SuperAI/</a:t>
            </a:r>
          </a:p>
        </p:txBody>
      </p:sp>
    </p:spTree>
    <p:extLst>
      <p:ext uri="{BB962C8B-B14F-4D97-AF65-F5344CB8AC3E}">
        <p14:creationId xmlns:p14="http://schemas.microsoft.com/office/powerpoint/2010/main" val="2437716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A367D6A-03A3-D03B-375F-0DBA097BC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09" y="1079653"/>
            <a:ext cx="2757060" cy="45269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91D3588-9143-2C5C-D1D3-C8BBA9BFACD1}"/>
              </a:ext>
            </a:extLst>
          </p:cNvPr>
          <p:cNvSpPr/>
          <p:nvPr/>
        </p:nvSpPr>
        <p:spPr>
          <a:xfrm>
            <a:off x="5500587" y="2655887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BERT</a:t>
            </a:r>
            <a:endParaRPr lang="th-TH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D6273C1-2C8F-CF31-70CA-FD65621868A5}"/>
              </a:ext>
            </a:extLst>
          </p:cNvPr>
          <p:cNvSpPr/>
          <p:nvPr/>
        </p:nvSpPr>
        <p:spPr>
          <a:xfrm>
            <a:off x="4359288" y="3130135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1FE15F8-E96E-7684-92F9-3900360E084D}"/>
              </a:ext>
            </a:extLst>
          </p:cNvPr>
          <p:cNvSpPr/>
          <p:nvPr/>
        </p:nvSpPr>
        <p:spPr>
          <a:xfrm>
            <a:off x="7431870" y="3216007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38CA60A0-749B-99B5-B27A-AEB948D10B4D}"/>
              </a:ext>
            </a:extLst>
          </p:cNvPr>
          <p:cNvSpPr/>
          <p:nvPr/>
        </p:nvSpPr>
        <p:spPr>
          <a:xfrm>
            <a:off x="4231709" y="2952520"/>
            <a:ext cx="961859" cy="793215"/>
          </a:xfrm>
          <a:prstGeom prst="mathMultiply">
            <a:avLst/>
          </a:prstGeom>
          <a:solidFill>
            <a:srgbClr val="FF000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964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2A29B-6620-37C0-7403-70FAC2B3D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09D94B2-66FB-47DE-2D5F-A4DFEC288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09" y="1079653"/>
            <a:ext cx="2757060" cy="45269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EAF2F24-8292-BDF3-85BF-9E792D267159}"/>
              </a:ext>
            </a:extLst>
          </p:cNvPr>
          <p:cNvSpPr/>
          <p:nvPr/>
        </p:nvSpPr>
        <p:spPr>
          <a:xfrm>
            <a:off x="5442837" y="2592620"/>
            <a:ext cx="1931283" cy="1672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BAAI/bge-m3</a:t>
            </a:r>
          </a:p>
          <a:p>
            <a:pPr algn="ctr"/>
            <a:endParaRPr lang="th-TH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8BE354A-3A29-1F44-39C3-D2114B1B8425}"/>
              </a:ext>
            </a:extLst>
          </p:cNvPr>
          <p:cNvSpPr/>
          <p:nvPr/>
        </p:nvSpPr>
        <p:spPr>
          <a:xfrm>
            <a:off x="4359288" y="3130135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8553944-DE27-6D1A-9581-9259A0A1B111}"/>
              </a:ext>
            </a:extLst>
          </p:cNvPr>
          <p:cNvSpPr/>
          <p:nvPr/>
        </p:nvSpPr>
        <p:spPr>
          <a:xfrm>
            <a:off x="7431870" y="3130134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DBF41-46F3-9C1E-D99E-804690F4AE8F}"/>
              </a:ext>
            </a:extLst>
          </p:cNvPr>
          <p:cNvSpPr txBox="1"/>
          <p:nvPr/>
        </p:nvSpPr>
        <p:spPr>
          <a:xfrm>
            <a:off x="8515419" y="2758350"/>
            <a:ext cx="2311103" cy="11695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h-TH" sz="1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[0.016539733856916428, 0.03937997296452522, </a:t>
            </a:r>
          </a:p>
          <a:p>
            <a:r>
              <a:rPr lang="th-TH" sz="1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-0.010712525807321072, -0.02129676751792431, </a:t>
            </a:r>
          </a:p>
          <a:p>
            <a:r>
              <a:rPr lang="th-TH" sz="1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-0.025445323437452316]</a:t>
            </a:r>
          </a:p>
        </p:txBody>
      </p:sp>
    </p:spTree>
    <p:extLst>
      <p:ext uri="{BB962C8B-B14F-4D97-AF65-F5344CB8AC3E}">
        <p14:creationId xmlns:p14="http://schemas.microsoft.com/office/powerpoint/2010/main" val="1314039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ooter Placeholder 4"/>
          <p:cNvSpPr txBox="1"/>
          <p:nvPr/>
        </p:nvSpPr>
        <p:spPr>
          <a:xfrm>
            <a:off x="7030495" y="6367017"/>
            <a:ext cx="4023361" cy="34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Sukhumvit Set Bold"/>
                <a:ea typeface="Sukhumvit Set Bold"/>
                <a:cs typeface="Sukhumvit Set Bold"/>
                <a:sym typeface="Sukhumvit Set Bold"/>
              </a:defRPr>
            </a:lvl1pPr>
          </a:lstStyle>
          <a:p>
            <a:r>
              <a:rPr dirty="0"/>
              <a:t>National Electronics and Computer Technology Center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0AF35B-1646-290D-A5EE-46278918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1000" y="2178844"/>
            <a:ext cx="9144000" cy="2387601"/>
          </a:xfrm>
        </p:spPr>
        <p:txBody>
          <a:bodyPr>
            <a:normAutofit fontScale="90000"/>
          </a:bodyPr>
          <a:lstStyle/>
          <a:p>
            <a:r>
              <a:rPr lang="en-US" sz="7200" b="1" dirty="0"/>
              <a:t>R</a:t>
            </a:r>
            <a:r>
              <a:rPr lang="en-US" dirty="0"/>
              <a:t>etrieval </a:t>
            </a:r>
            <a:r>
              <a:rPr lang="en-US" sz="7200" b="1" dirty="0"/>
              <a:t>A</a:t>
            </a:r>
            <a:r>
              <a:rPr lang="en-US" dirty="0"/>
              <a:t>ugmented </a:t>
            </a:r>
            <a:r>
              <a:rPr lang="en-US" sz="7200" b="1" dirty="0"/>
              <a:t>G</a:t>
            </a:r>
            <a:r>
              <a:rPr lang="en-US" dirty="0"/>
              <a:t>eneration (RAG) </a:t>
            </a:r>
            <a:br>
              <a:rPr lang="en-US" dirty="0"/>
            </a:br>
            <a:endParaRPr lang="en-TH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888A46-0EF1-24EA-FF64-5979E15F9DA7}"/>
              </a:ext>
            </a:extLst>
          </p:cNvPr>
          <p:cNvSpPr txBox="1"/>
          <p:nvPr/>
        </p:nvSpPr>
        <p:spPr>
          <a:xfrm>
            <a:off x="1707077" y="4899960"/>
            <a:ext cx="514339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By Sarawoot Kongyoung</a:t>
            </a:r>
            <a:endParaRPr kumimoji="0" lang="th-TH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F655144E-6863-816B-2AB7-1EA5D333B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873" y="1462843"/>
            <a:ext cx="3932313" cy="39323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38BE4-8466-0F7B-17F6-6C8FF7D7D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C972D11-428A-7B68-CED3-31E3B0BC1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390"/>
          <a:stretch/>
        </p:blipFill>
        <p:spPr>
          <a:xfrm>
            <a:off x="1269375" y="95546"/>
            <a:ext cx="2757060" cy="14762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BE3C41-21A8-02CB-0C7E-315A88EC20E2}"/>
              </a:ext>
            </a:extLst>
          </p:cNvPr>
          <p:cNvSpPr/>
          <p:nvPr/>
        </p:nvSpPr>
        <p:spPr>
          <a:xfrm>
            <a:off x="5482542" y="197162"/>
            <a:ext cx="1624264" cy="57409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8C25919-FBCA-BDEF-454D-49746E3625BB}"/>
              </a:ext>
            </a:extLst>
          </p:cNvPr>
          <p:cNvSpPr/>
          <p:nvPr/>
        </p:nvSpPr>
        <p:spPr>
          <a:xfrm>
            <a:off x="4334215" y="2261435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DC0B06D-1650-FEA2-4027-FE093436D6C4}"/>
              </a:ext>
            </a:extLst>
          </p:cNvPr>
          <p:cNvSpPr/>
          <p:nvPr/>
        </p:nvSpPr>
        <p:spPr>
          <a:xfrm>
            <a:off x="7420853" y="1046134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EC211-B49D-BDED-4981-83C02611B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81" b="41552"/>
          <a:stretch/>
        </p:blipFill>
        <p:spPr>
          <a:xfrm>
            <a:off x="1253631" y="1884722"/>
            <a:ext cx="2757060" cy="11347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16FD4-D9AA-E727-CF87-0342F0629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624" b="19447"/>
          <a:stretch/>
        </p:blipFill>
        <p:spPr>
          <a:xfrm>
            <a:off x="1230638" y="3240448"/>
            <a:ext cx="2757060" cy="947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CFC6DC-426D-BE2F-5C72-00D32E7A77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96"/>
          <a:stretch/>
        </p:blipFill>
        <p:spPr>
          <a:xfrm>
            <a:off x="1269375" y="4688102"/>
            <a:ext cx="2757060" cy="8693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5572D9A-CEE7-8211-D93D-E63ECC6ADE28}"/>
              </a:ext>
            </a:extLst>
          </p:cNvPr>
          <p:cNvSpPr/>
          <p:nvPr/>
        </p:nvSpPr>
        <p:spPr>
          <a:xfrm>
            <a:off x="4346371" y="1046133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BE7EEF-AE5C-C281-3918-EAE45A215FE1}"/>
              </a:ext>
            </a:extLst>
          </p:cNvPr>
          <p:cNvSpPr/>
          <p:nvPr/>
        </p:nvSpPr>
        <p:spPr>
          <a:xfrm>
            <a:off x="4279757" y="3476737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1AA05C2-8C68-0874-C8CA-B14E20DE5677}"/>
              </a:ext>
            </a:extLst>
          </p:cNvPr>
          <p:cNvSpPr/>
          <p:nvPr/>
        </p:nvSpPr>
        <p:spPr>
          <a:xfrm>
            <a:off x="4359288" y="4977359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6DCE84E-9540-10D0-3FB5-432E503E9818}"/>
              </a:ext>
            </a:extLst>
          </p:cNvPr>
          <p:cNvSpPr/>
          <p:nvPr/>
        </p:nvSpPr>
        <p:spPr>
          <a:xfrm>
            <a:off x="7420853" y="2278046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7B2905D-4BF1-9426-B6C3-7626ECF35104}"/>
              </a:ext>
            </a:extLst>
          </p:cNvPr>
          <p:cNvSpPr/>
          <p:nvPr/>
        </p:nvSpPr>
        <p:spPr>
          <a:xfrm>
            <a:off x="7478818" y="3416357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DFE420F-B04C-98AD-12A9-C5CE1D933FFD}"/>
              </a:ext>
            </a:extLst>
          </p:cNvPr>
          <p:cNvSpPr/>
          <p:nvPr/>
        </p:nvSpPr>
        <p:spPr>
          <a:xfrm>
            <a:off x="7462219" y="4977359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F4387-2F8C-F188-0E5E-48D227E8322E}"/>
              </a:ext>
            </a:extLst>
          </p:cNvPr>
          <p:cNvSpPr txBox="1"/>
          <p:nvPr/>
        </p:nvSpPr>
        <p:spPr>
          <a:xfrm>
            <a:off x="8521848" y="390097"/>
            <a:ext cx="2311103" cy="11695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h-TH" sz="1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[0.005539661273360252, 0.015187489800155163, </a:t>
            </a:r>
          </a:p>
          <a:p>
            <a:r>
              <a:rPr lang="th-TH" sz="1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-0.01164360623806715, </a:t>
            </a:r>
          </a:p>
          <a:p>
            <a:r>
              <a:rPr lang="th-TH" sz="1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-0.01728619821369648, </a:t>
            </a:r>
          </a:p>
          <a:p>
            <a:r>
              <a:rPr lang="th-TH" sz="1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-0.021985329687595367]</a:t>
            </a:r>
            <a:endParaRPr lang="th-TH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E0DC5-138D-B238-ABD2-FB0A8286EBE7}"/>
              </a:ext>
            </a:extLst>
          </p:cNvPr>
          <p:cNvSpPr txBox="1"/>
          <p:nvPr/>
        </p:nvSpPr>
        <p:spPr>
          <a:xfrm>
            <a:off x="8515420" y="1847845"/>
            <a:ext cx="2311103" cy="11695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h-TH" sz="1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[0.01168364193290472, 0.04119976609945297, </a:t>
            </a:r>
          </a:p>
          <a:p>
            <a:r>
              <a:rPr lang="th-TH" sz="1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-0.00417240709066391, </a:t>
            </a:r>
          </a:p>
          <a:p>
            <a:r>
              <a:rPr lang="th-TH" sz="1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-0.02726016566157341, </a:t>
            </a:r>
          </a:p>
          <a:p>
            <a:r>
              <a:rPr lang="th-TH" sz="1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-0.03603764623403549]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C8D6B-0357-849D-E9E0-0CC43EEE0087}"/>
              </a:ext>
            </a:extLst>
          </p:cNvPr>
          <p:cNvSpPr txBox="1"/>
          <p:nvPr/>
        </p:nvSpPr>
        <p:spPr>
          <a:xfrm>
            <a:off x="8515419" y="3133878"/>
            <a:ext cx="2311103" cy="11695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h-TH" sz="1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[0.031089192256331444, 0.04272811487317085, </a:t>
            </a:r>
          </a:p>
          <a:p>
            <a:r>
              <a:rPr lang="th-TH" sz="1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-0.00500113982707262, 0.0019403527257964015, -0.01635820046067238]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7FFE86-CF35-C19C-0920-058CC446033C}"/>
              </a:ext>
            </a:extLst>
          </p:cNvPr>
          <p:cNvSpPr txBox="1"/>
          <p:nvPr/>
        </p:nvSpPr>
        <p:spPr>
          <a:xfrm>
            <a:off x="8515418" y="4605575"/>
            <a:ext cx="2311103" cy="11695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h-TH" sz="1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[0.021662477403879166, 0.04273651912808418, 0.01920708455145359, 0.007724749855697155, -0.007433386519551277]</a:t>
            </a:r>
          </a:p>
        </p:txBody>
      </p:sp>
    </p:spTree>
    <p:extLst>
      <p:ext uri="{BB962C8B-B14F-4D97-AF65-F5344CB8AC3E}">
        <p14:creationId xmlns:p14="http://schemas.microsoft.com/office/powerpoint/2010/main" val="2201967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D9499-4E2B-9C7F-9FDB-8D0F9791D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419C6C-E83E-48A0-ABA0-109D247AD817}"/>
              </a:ext>
            </a:extLst>
          </p:cNvPr>
          <p:cNvSpPr/>
          <p:nvPr/>
        </p:nvSpPr>
        <p:spPr>
          <a:xfrm>
            <a:off x="6097644" y="1060710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</a:t>
            </a:r>
          </a:p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B74551-2C3D-07EF-223E-02A84F787F7D}"/>
              </a:ext>
            </a:extLst>
          </p:cNvPr>
          <p:cNvSpPr/>
          <p:nvPr/>
        </p:nvSpPr>
        <p:spPr>
          <a:xfrm>
            <a:off x="3585037" y="3472714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 </a:t>
            </a:r>
          </a:p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C53693D-8C2A-0E08-BBF5-F742B8E12BB6}"/>
              </a:ext>
            </a:extLst>
          </p:cNvPr>
          <p:cNvSpPr/>
          <p:nvPr/>
        </p:nvSpPr>
        <p:spPr>
          <a:xfrm>
            <a:off x="6456465" y="5050658"/>
            <a:ext cx="780486" cy="716533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Vector Index</a:t>
            </a:r>
            <a:endParaRPr lang="th-TH" sz="16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80612C7-113E-E667-0A5E-DA8F28D1124D}"/>
              </a:ext>
            </a:extLst>
          </p:cNvPr>
          <p:cNvSpPr/>
          <p:nvPr/>
        </p:nvSpPr>
        <p:spPr>
          <a:xfrm rot="5400000">
            <a:off x="6324460" y="2833330"/>
            <a:ext cx="1170628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1B7119-FF08-7801-5F1D-3630684F2448}"/>
              </a:ext>
            </a:extLst>
          </p:cNvPr>
          <p:cNvSpPr/>
          <p:nvPr/>
        </p:nvSpPr>
        <p:spPr>
          <a:xfrm>
            <a:off x="5994368" y="3631637"/>
            <a:ext cx="1817771" cy="10421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Retriever</a:t>
            </a:r>
            <a:endParaRPr lang="th-TH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860C8BA-F6C3-0C68-C2F8-6FF3BD932848}"/>
              </a:ext>
            </a:extLst>
          </p:cNvPr>
          <p:cNvSpPr/>
          <p:nvPr/>
        </p:nvSpPr>
        <p:spPr>
          <a:xfrm rot="16200000">
            <a:off x="6757242" y="4658267"/>
            <a:ext cx="299241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0387E8B-691B-FA30-E2A3-4B016910FB67}"/>
              </a:ext>
            </a:extLst>
          </p:cNvPr>
          <p:cNvSpPr/>
          <p:nvPr/>
        </p:nvSpPr>
        <p:spPr>
          <a:xfrm>
            <a:off x="5293523" y="3972687"/>
            <a:ext cx="700844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Flowchart: Multidocument 11">
            <a:extLst>
              <a:ext uri="{FF2B5EF4-FFF2-40B4-BE49-F238E27FC236}">
                <a16:creationId xmlns:a16="http://schemas.microsoft.com/office/drawing/2014/main" id="{71AB4556-1086-B2FA-1178-E169799ECC83}"/>
              </a:ext>
            </a:extLst>
          </p:cNvPr>
          <p:cNvSpPr/>
          <p:nvPr/>
        </p:nvSpPr>
        <p:spPr>
          <a:xfrm>
            <a:off x="3868958" y="1564345"/>
            <a:ext cx="1319451" cy="1022685"/>
          </a:xfrm>
          <a:prstGeom prst="flowChartMulti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Documents</a:t>
            </a:r>
            <a:endParaRPr lang="th-TH" sz="14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8957815-0624-9D9F-793B-CF785F69C68E}"/>
              </a:ext>
            </a:extLst>
          </p:cNvPr>
          <p:cNvSpPr/>
          <p:nvPr/>
        </p:nvSpPr>
        <p:spPr>
          <a:xfrm rot="5400000">
            <a:off x="3980028" y="2817555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520BFD-D1C4-8848-F128-58875688E026}"/>
              </a:ext>
            </a:extLst>
          </p:cNvPr>
          <p:cNvSpPr txBox="1"/>
          <p:nvPr/>
        </p:nvSpPr>
        <p:spPr>
          <a:xfrm>
            <a:off x="3258283" y="600559"/>
            <a:ext cx="157510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Retrieval</a:t>
            </a:r>
            <a:endParaRPr kumimoji="0" lang="th-TH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285EBE-7334-DB73-6C16-5D253699588A}"/>
              </a:ext>
            </a:extLst>
          </p:cNvPr>
          <p:cNvSpPr/>
          <p:nvPr/>
        </p:nvSpPr>
        <p:spPr>
          <a:xfrm>
            <a:off x="3281374" y="1195233"/>
            <a:ext cx="2415732" cy="173784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EC5E416-D335-A1E6-7082-F7C15E5618EE}"/>
              </a:ext>
            </a:extLst>
          </p:cNvPr>
          <p:cNvSpPr/>
          <p:nvPr/>
        </p:nvSpPr>
        <p:spPr>
          <a:xfrm>
            <a:off x="7122767" y="4351659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How and what do I retrieve?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15369122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FA6FC3-6B31-6DB9-B85B-3CDEE668A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832" y="-15359"/>
            <a:ext cx="6754168" cy="6250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9FF09-0380-7DC2-3691-49A115ED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Database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5A335-15D1-C48E-2B77-B13BE110B29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7187" y="2071172"/>
            <a:ext cx="5353279" cy="2566929"/>
          </a:xfrm>
        </p:spPr>
        <p:txBody>
          <a:bodyPr/>
          <a:lstStyle/>
          <a:p>
            <a:pPr marL="0" indent="0">
              <a:buNone/>
            </a:pPr>
            <a:r>
              <a:rPr lang="th-TH" dirty="0"/>
              <a:t>https://docs.llamaindex.ai/en/stable/module_guides/storing/vector_stores/#vector-store-options--feature-support</a:t>
            </a:r>
          </a:p>
          <a:p>
            <a:pPr marL="0" indent="0">
              <a:buNone/>
            </a:pPr>
            <a:endParaRPr lang="th-T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442B66-2705-AC75-A251-987CEDAAA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932" y="6235547"/>
            <a:ext cx="6708068" cy="5605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396FAE-AC2F-569F-56AB-FD5F790AD835}"/>
              </a:ext>
            </a:extLst>
          </p:cNvPr>
          <p:cNvSpPr/>
          <p:nvPr/>
        </p:nvSpPr>
        <p:spPr>
          <a:xfrm>
            <a:off x="5530466" y="6235547"/>
            <a:ext cx="6499953" cy="56052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2709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13AC-0E3E-FE38-4436-FE256F622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FAISS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57299-8A07-BC5A-9476-96D585651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759" y="2941503"/>
            <a:ext cx="7187965" cy="1747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169D78-E90B-6C05-D91C-DF60BCB38C13}"/>
              </a:ext>
            </a:extLst>
          </p:cNvPr>
          <p:cNvSpPr txBox="1"/>
          <p:nvPr/>
        </p:nvSpPr>
        <p:spPr>
          <a:xfrm>
            <a:off x="3731963" y="5373343"/>
            <a:ext cx="60978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th-TH" dirty="0"/>
              <a:t>https://github.com/facebookresearch/faiss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9D9EBD-A1FA-B8CF-EB5D-A47DA3C3B00F}"/>
              </a:ext>
            </a:extLst>
          </p:cNvPr>
          <p:cNvSpPr txBox="1"/>
          <p:nvPr/>
        </p:nvSpPr>
        <p:spPr>
          <a:xfrm>
            <a:off x="1311007" y="1795749"/>
            <a:ext cx="679448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Based on “semantic similarity” (i.e</a:t>
            </a:r>
            <a:r>
              <a:rPr lang="en-US" dirty="0"/>
              <a:t>., cosine score between embeddings)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328064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CD5C-79D5-1E3A-4D21-98BA93538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FAISS</a:t>
            </a:r>
            <a:endParaRPr lang="th-TH" dirty="0"/>
          </a:p>
        </p:txBody>
      </p:sp>
      <p:pic>
        <p:nvPicPr>
          <p:cNvPr id="6146" name="Picture 2" descr="Three steps of product quantization">
            <a:extLst>
              <a:ext uri="{FF2B5EF4-FFF2-40B4-BE49-F238E27FC236}">
                <a16:creationId xmlns:a16="http://schemas.microsoft.com/office/drawing/2014/main" id="{B430649D-BEB6-5716-FEF0-54AFE481C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552" y="801238"/>
            <a:ext cx="9349648" cy="525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81F9C-CDDB-AC34-84FB-7206DF2AEF10}"/>
              </a:ext>
            </a:extLst>
          </p:cNvPr>
          <p:cNvSpPr txBox="1"/>
          <p:nvPr/>
        </p:nvSpPr>
        <p:spPr>
          <a:xfrm>
            <a:off x="5042971" y="6488668"/>
            <a:ext cx="60978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th-TH"/>
              <a:t>https://www.pinecone.io/learn/series/faiss/faiss-tutorial/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7E1F6D-D709-8A80-A713-138E954FFFFE}"/>
              </a:ext>
            </a:extLst>
          </p:cNvPr>
          <p:cNvSpPr txBox="1"/>
          <p:nvPr/>
        </p:nvSpPr>
        <p:spPr>
          <a:xfrm>
            <a:off x="6259417" y="5729013"/>
            <a:ext cx="6097836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fontAlgn="ctr"/>
            <a:r>
              <a:rPr lang="en-US" sz="2800" b="0" i="0" dirty="0">
                <a:solidFill>
                  <a:srgbClr val="000000"/>
                </a:solidFill>
                <a:effectLst/>
                <a:latin typeface="__Inter_aaf875"/>
              </a:rPr>
              <a:t>Three steps of product quantization</a:t>
            </a:r>
          </a:p>
          <a:p>
            <a:br>
              <a:rPr lang="en-US" sz="2800" b="0" i="0" dirty="0">
                <a:solidFill>
                  <a:srgbClr val="000000"/>
                </a:solidFill>
                <a:effectLst/>
                <a:latin typeface="__Inter_aaf875"/>
              </a:rPr>
            </a:b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49105257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E5725-19AB-B9DA-6079-E5283E09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FAISS</a:t>
            </a:r>
            <a:endParaRPr lang="th-TH" dirty="0"/>
          </a:p>
        </p:txBody>
      </p:sp>
      <p:pic>
        <p:nvPicPr>
          <p:cNvPr id="8194" name="Picture 2" descr="Query time / number of vectors for our three indexes">
            <a:extLst>
              <a:ext uri="{FF2B5EF4-FFF2-40B4-BE49-F238E27FC236}">
                <a16:creationId xmlns:a16="http://schemas.microsoft.com/office/drawing/2014/main" id="{8EC4633A-BCD8-3F00-923B-C2BF0FA9A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12" y="365125"/>
            <a:ext cx="9041176" cy="50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1A9CA9-FA70-2B4C-F7A5-44F036B1870E}"/>
              </a:ext>
            </a:extLst>
          </p:cNvPr>
          <p:cNvSpPr txBox="1"/>
          <p:nvPr/>
        </p:nvSpPr>
        <p:spPr>
          <a:xfrm>
            <a:off x="3665863" y="5658205"/>
            <a:ext cx="6097836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fontAlgn="ctr"/>
            <a:r>
              <a:rPr lang="en-US" b="0" i="0" dirty="0">
                <a:solidFill>
                  <a:srgbClr val="000000"/>
                </a:solidFill>
                <a:effectLst/>
                <a:latin typeface="__Inter_aaf875"/>
              </a:rPr>
              <a:t>Query time / number of vectors for the three indexes</a:t>
            </a:r>
          </a:p>
          <a:p>
            <a:br>
              <a:rPr lang="en-US" dirty="0"/>
            </a:b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AE039-A8BB-E17A-78A6-5189095BBA70}"/>
              </a:ext>
            </a:extLst>
          </p:cNvPr>
          <p:cNvSpPr txBox="1"/>
          <p:nvPr/>
        </p:nvSpPr>
        <p:spPr>
          <a:xfrm>
            <a:off x="4679414" y="6396869"/>
            <a:ext cx="60978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th-TH" dirty="0"/>
              <a:t>https://www.pinecone.io/learn/series/faiss/faiss-tutorial/</a:t>
            </a:r>
          </a:p>
        </p:txBody>
      </p:sp>
    </p:spTree>
    <p:extLst>
      <p:ext uri="{BB962C8B-B14F-4D97-AF65-F5344CB8AC3E}">
        <p14:creationId xmlns:p14="http://schemas.microsoft.com/office/powerpoint/2010/main" val="64426574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79DBD-B37B-78C6-AD9D-DC30553E8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7B6217-3A08-5053-7520-B6FE0BA4A0BA}"/>
              </a:ext>
            </a:extLst>
          </p:cNvPr>
          <p:cNvSpPr/>
          <p:nvPr/>
        </p:nvSpPr>
        <p:spPr>
          <a:xfrm>
            <a:off x="6097644" y="1060710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</a:t>
            </a:r>
          </a:p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BCFE79-5EFA-76B9-6DCA-F6FE13125EC9}"/>
              </a:ext>
            </a:extLst>
          </p:cNvPr>
          <p:cNvSpPr/>
          <p:nvPr/>
        </p:nvSpPr>
        <p:spPr>
          <a:xfrm>
            <a:off x="3585037" y="3472714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 </a:t>
            </a:r>
          </a:p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51C3BE22-505A-E99D-6AEE-1C92B47CFFCE}"/>
              </a:ext>
            </a:extLst>
          </p:cNvPr>
          <p:cNvSpPr/>
          <p:nvPr/>
        </p:nvSpPr>
        <p:spPr>
          <a:xfrm>
            <a:off x="6456465" y="5050658"/>
            <a:ext cx="780486" cy="716533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Vector Index</a:t>
            </a:r>
            <a:endParaRPr lang="th-TH" sz="16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38482CA-9E2E-793A-EEC8-E23E762F2CEB}"/>
              </a:ext>
            </a:extLst>
          </p:cNvPr>
          <p:cNvSpPr/>
          <p:nvPr/>
        </p:nvSpPr>
        <p:spPr>
          <a:xfrm rot="5400000">
            <a:off x="6324460" y="2833330"/>
            <a:ext cx="1170628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ED9628-69DB-FB11-C0BB-B322A4E8DD00}"/>
              </a:ext>
            </a:extLst>
          </p:cNvPr>
          <p:cNvSpPr/>
          <p:nvPr/>
        </p:nvSpPr>
        <p:spPr>
          <a:xfrm>
            <a:off x="5994368" y="3631637"/>
            <a:ext cx="1817771" cy="10421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Retriever</a:t>
            </a:r>
            <a:endParaRPr lang="th-TH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62C8038-F9A9-5BC5-F875-88CBF9BF4EA5}"/>
              </a:ext>
            </a:extLst>
          </p:cNvPr>
          <p:cNvSpPr/>
          <p:nvPr/>
        </p:nvSpPr>
        <p:spPr>
          <a:xfrm rot="16200000">
            <a:off x="6757242" y="4658267"/>
            <a:ext cx="299241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6D4081-9577-7E10-2B5C-A77343BFC2EA}"/>
              </a:ext>
            </a:extLst>
          </p:cNvPr>
          <p:cNvSpPr/>
          <p:nvPr/>
        </p:nvSpPr>
        <p:spPr>
          <a:xfrm>
            <a:off x="5293523" y="3972687"/>
            <a:ext cx="700844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Flowchart: Multidocument 11">
            <a:extLst>
              <a:ext uri="{FF2B5EF4-FFF2-40B4-BE49-F238E27FC236}">
                <a16:creationId xmlns:a16="http://schemas.microsoft.com/office/drawing/2014/main" id="{7A070862-F529-BE91-1158-24811438FED6}"/>
              </a:ext>
            </a:extLst>
          </p:cNvPr>
          <p:cNvSpPr/>
          <p:nvPr/>
        </p:nvSpPr>
        <p:spPr>
          <a:xfrm>
            <a:off x="3868958" y="1564345"/>
            <a:ext cx="1319451" cy="1022685"/>
          </a:xfrm>
          <a:prstGeom prst="flowChartMulti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Documents</a:t>
            </a:r>
            <a:endParaRPr lang="th-TH" sz="14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7309B6C-CB71-D440-5B7C-1C1D32FA37A8}"/>
              </a:ext>
            </a:extLst>
          </p:cNvPr>
          <p:cNvSpPr/>
          <p:nvPr/>
        </p:nvSpPr>
        <p:spPr>
          <a:xfrm rot="5400000">
            <a:off x="3980028" y="2817555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9B2AE2-05B8-31FE-F5CC-96B7E5F4F2AA}"/>
              </a:ext>
            </a:extLst>
          </p:cNvPr>
          <p:cNvSpPr txBox="1"/>
          <p:nvPr/>
        </p:nvSpPr>
        <p:spPr>
          <a:xfrm>
            <a:off x="3258283" y="600559"/>
            <a:ext cx="157510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Retrieval</a:t>
            </a:r>
            <a:endParaRPr kumimoji="0" lang="th-TH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AB80B9-E161-2EA1-5E91-107A4154174E}"/>
              </a:ext>
            </a:extLst>
          </p:cNvPr>
          <p:cNvSpPr/>
          <p:nvPr/>
        </p:nvSpPr>
        <p:spPr>
          <a:xfrm>
            <a:off x="3281374" y="1195233"/>
            <a:ext cx="2415732" cy="173784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A3EB64-D531-0154-90E3-849C570F02BC}"/>
              </a:ext>
            </a:extLst>
          </p:cNvPr>
          <p:cNvSpPr/>
          <p:nvPr/>
        </p:nvSpPr>
        <p:spPr>
          <a:xfrm>
            <a:off x="7122767" y="4351659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How and what do I retrieve?</a:t>
            </a:r>
            <a:endParaRPr lang="th-TH" sz="18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5DD63A-80F3-3F0B-B9E3-C8A02A1BA4ED}"/>
              </a:ext>
            </a:extLst>
          </p:cNvPr>
          <p:cNvSpPr/>
          <p:nvPr/>
        </p:nvSpPr>
        <p:spPr>
          <a:xfrm>
            <a:off x="7316821" y="2936127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When to retrieve?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10039414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12379-E606-9E81-F7FC-0A4F2109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22CF-C46C-83F4-C954-C26836D45B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Generation (LLM)</a:t>
            </a:r>
            <a:endParaRPr lang="th-T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E0FAE3-2672-F461-2405-419283C866D1}"/>
              </a:ext>
            </a:extLst>
          </p:cNvPr>
          <p:cNvSpPr/>
          <p:nvPr/>
        </p:nvSpPr>
        <p:spPr>
          <a:xfrm>
            <a:off x="5843442" y="2097078"/>
            <a:ext cx="1937084" cy="40594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</a:t>
            </a:r>
            <a:br>
              <a:rPr lang="en-US" dirty="0"/>
            </a:br>
            <a:r>
              <a:rPr lang="en-US" dirty="0"/>
              <a:t>(LLM)</a:t>
            </a:r>
            <a:endParaRPr lang="th-TH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67BFC24-A822-DD70-456F-BCF6CFE406BC}"/>
              </a:ext>
            </a:extLst>
          </p:cNvPr>
          <p:cNvSpPr/>
          <p:nvPr/>
        </p:nvSpPr>
        <p:spPr>
          <a:xfrm>
            <a:off x="7973031" y="3700453"/>
            <a:ext cx="770021" cy="78205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16513-3658-1AAB-672A-13A0894F9112}"/>
              </a:ext>
            </a:extLst>
          </p:cNvPr>
          <p:cNvSpPr/>
          <p:nvPr/>
        </p:nvSpPr>
        <p:spPr>
          <a:xfrm>
            <a:off x="8899462" y="3428697"/>
            <a:ext cx="1407695" cy="13255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604A1A-B810-0635-BD38-3C85D6755CAA}"/>
              </a:ext>
            </a:extLst>
          </p:cNvPr>
          <p:cNvSpPr/>
          <p:nvPr/>
        </p:nvSpPr>
        <p:spPr>
          <a:xfrm>
            <a:off x="3784035" y="1936384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90893E-3D07-0D25-1D91-36AE331C49DC}"/>
              </a:ext>
            </a:extLst>
          </p:cNvPr>
          <p:cNvSpPr/>
          <p:nvPr/>
        </p:nvSpPr>
        <p:spPr>
          <a:xfrm>
            <a:off x="3776019" y="3340894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  <a:endParaRPr lang="th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FF0651-9092-E882-6C80-942BD7ACDE56}"/>
              </a:ext>
            </a:extLst>
          </p:cNvPr>
          <p:cNvSpPr/>
          <p:nvPr/>
        </p:nvSpPr>
        <p:spPr>
          <a:xfrm>
            <a:off x="3763981" y="4745404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  <a:endParaRPr lang="th-TH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6D4BA6D-0795-B798-2A8C-82A26A777EA4}"/>
              </a:ext>
            </a:extLst>
          </p:cNvPr>
          <p:cNvSpPr/>
          <p:nvPr/>
        </p:nvSpPr>
        <p:spPr>
          <a:xfrm>
            <a:off x="5293995" y="2498589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A6AB36F-9F3D-1D2E-C28D-3BA8CA010AD0}"/>
              </a:ext>
            </a:extLst>
          </p:cNvPr>
          <p:cNvSpPr/>
          <p:nvPr/>
        </p:nvSpPr>
        <p:spPr>
          <a:xfrm>
            <a:off x="5255898" y="3785665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D00162B-4DF5-53E3-4BB9-D9F4FDCE9A9D}"/>
              </a:ext>
            </a:extLst>
          </p:cNvPr>
          <p:cNvSpPr/>
          <p:nvPr/>
        </p:nvSpPr>
        <p:spPr>
          <a:xfrm>
            <a:off x="5227822" y="5190175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08625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7631F7-26DE-95C7-D48B-692AD89D5CD2}"/>
              </a:ext>
            </a:extLst>
          </p:cNvPr>
          <p:cNvSpPr txBox="1"/>
          <p:nvPr/>
        </p:nvSpPr>
        <p:spPr>
          <a:xfrm>
            <a:off x="2096428" y="1750071"/>
            <a:ext cx="9478537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TH" sz="7200" dirty="0"/>
              <a:t>https://openrouter.ai/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3AECD-AB5F-BCD9-ED43-2BEBE412FC7B}"/>
              </a:ext>
            </a:extLst>
          </p:cNvPr>
          <p:cNvSpPr txBox="1"/>
          <p:nvPr/>
        </p:nvSpPr>
        <p:spPr>
          <a:xfrm>
            <a:off x="2411452" y="3210880"/>
            <a:ext cx="7970333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TH" sz="7200" dirty="0"/>
              <a:t>https://ngrok.com/</a:t>
            </a:r>
          </a:p>
        </p:txBody>
      </p:sp>
    </p:spTree>
    <p:extLst>
      <p:ext uri="{BB962C8B-B14F-4D97-AF65-F5344CB8AC3E}">
        <p14:creationId xmlns:p14="http://schemas.microsoft.com/office/powerpoint/2010/main" val="1137892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DEF6E0-887A-BD41-5DFB-E38D6538EB6F}"/>
              </a:ext>
            </a:extLst>
          </p:cNvPr>
          <p:cNvSpPr txBox="1"/>
          <p:nvPr/>
        </p:nvSpPr>
        <p:spPr>
          <a:xfrm>
            <a:off x="2935559" y="2118061"/>
            <a:ext cx="6094140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TH" sz="5400" dirty="0"/>
              <a:t>google authenticator chrome extension</a:t>
            </a:r>
          </a:p>
        </p:txBody>
      </p:sp>
    </p:spTree>
    <p:extLst>
      <p:ext uri="{BB962C8B-B14F-4D97-AF65-F5344CB8AC3E}">
        <p14:creationId xmlns:p14="http://schemas.microsoft.com/office/powerpoint/2010/main" val="3507152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50BE37-EA71-9654-8484-BA89FA2B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R</a:t>
            </a:r>
            <a:r>
              <a:rPr lang="en-US" dirty="0"/>
              <a:t>etrieval </a:t>
            </a:r>
            <a:r>
              <a:rPr lang="en-US" sz="5400" b="1" dirty="0"/>
              <a:t>A</a:t>
            </a:r>
            <a:r>
              <a:rPr lang="en-US" dirty="0"/>
              <a:t>ugmented </a:t>
            </a:r>
            <a:r>
              <a:rPr lang="en-US" sz="5400" b="1" dirty="0"/>
              <a:t>G</a:t>
            </a:r>
            <a:r>
              <a:rPr lang="en-US" dirty="0"/>
              <a:t>eneration (RAG)</a:t>
            </a:r>
            <a:endParaRPr lang="th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50512-5FAA-9C59-DD9E-4AB4F2AE5EE0}"/>
              </a:ext>
            </a:extLst>
          </p:cNvPr>
          <p:cNvSpPr/>
          <p:nvPr/>
        </p:nvSpPr>
        <p:spPr>
          <a:xfrm>
            <a:off x="1805906" y="2404950"/>
            <a:ext cx="3779645" cy="1856475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Retrieval</a:t>
            </a:r>
            <a:endParaRPr kumimoji="0" lang="th-TH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4BDD0-88DC-594B-56E5-CEF23DA729AF}"/>
              </a:ext>
            </a:extLst>
          </p:cNvPr>
          <p:cNvSpPr/>
          <p:nvPr/>
        </p:nvSpPr>
        <p:spPr>
          <a:xfrm>
            <a:off x="6794711" y="2404949"/>
            <a:ext cx="3779645" cy="18564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Generation</a:t>
            </a:r>
            <a:endParaRPr kumimoji="0" lang="th-TH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5D6D1F29-2355-B180-FBA5-A144C9312904}"/>
              </a:ext>
            </a:extLst>
          </p:cNvPr>
          <p:cNvSpPr/>
          <p:nvPr/>
        </p:nvSpPr>
        <p:spPr>
          <a:xfrm>
            <a:off x="5865133" y="3008188"/>
            <a:ext cx="649995" cy="649995"/>
          </a:xfrm>
          <a:prstGeom prst="mathPlus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782507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66317-09AE-9DD4-9EF3-D167DD92E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llama.cpp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46921-02B0-6942-5003-E75C808B6A5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9021896" cy="435133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https://github.com/ggerganov/llama.cpp</a:t>
            </a:r>
            <a:endParaRPr lang="en-US" dirty="0"/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Inference of Meta's </a:t>
            </a:r>
            <a:r>
              <a:rPr lang="en-US" b="0" i="0" u="sng" dirty="0" err="1">
                <a:solidFill>
                  <a:srgbClr val="1F2328"/>
                </a:solidFill>
                <a:effectLst/>
                <a:latin typeface="-apple-system"/>
                <a:hlinkClick r:id="rId3"/>
              </a:rPr>
              <a:t>LLaMA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model (and others) in pure C/C++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https://github.com/abetlen/llama-cpp-python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Python Bindings for llama.cpp</a:t>
            </a:r>
          </a:p>
        </p:txBody>
      </p:sp>
    </p:spTree>
    <p:extLst>
      <p:ext uri="{BB962C8B-B14F-4D97-AF65-F5344CB8AC3E}">
        <p14:creationId xmlns:p14="http://schemas.microsoft.com/office/powerpoint/2010/main" val="68315634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6B80D-762C-A779-8A14-0F3F5297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Install llama.cpp</a:t>
            </a:r>
            <a:br>
              <a:rPr lang="en-US" b="0" i="0" dirty="0">
                <a:effectLst/>
                <a:latin typeface="Roboto" panose="02000000000000000000" pitchFamily="2" charset="0"/>
              </a:rPr>
            </a:b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89D9C-C48C-BA55-F904-282D58EBE85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89447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https://llama-cpp-python.readthedocs.io/en/stable/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Use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CuBLAS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if you have CUDA and an NVidia GPU</a:t>
            </a:r>
          </a:p>
          <a:p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US" dirty="0">
              <a:solidFill>
                <a:srgbClr val="1F2328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Use METAL if you are running on an M1/M2 MacBook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Use CLBLAST if you are running on an AMD/Intel GPU</a:t>
            </a:r>
            <a:endParaRPr lang="th-TH" dirty="0"/>
          </a:p>
          <a:p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ABA221-DFA8-7253-356F-6CABED0E9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37" y="2934345"/>
            <a:ext cx="6630325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4524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709D0-B40E-369A-9DC8-35DCC6CD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B439-3BFE-CFE6-FFAF-B17C6D29D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Install llama.cpp</a:t>
            </a:r>
            <a:br>
              <a:rPr lang="en-US" b="0" i="0" dirty="0">
                <a:effectLst/>
                <a:latin typeface="Roboto" panose="02000000000000000000" pitchFamily="2" charset="0"/>
              </a:rPr>
            </a:b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84692-603F-BEC1-AFCB-1A26640DE59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89447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https://llama-cpp-python.readthedocs.io/en/stable/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Use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CuBLAS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if you have CUDA and an NVidia GPU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Use METAL if you are running on an M1/M2 MacBook</a:t>
            </a:r>
          </a:p>
          <a:p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US" dirty="0">
              <a:solidFill>
                <a:srgbClr val="1F2328"/>
              </a:solidFill>
              <a:latin typeface="-apple-system"/>
            </a:endParaRPr>
          </a:p>
          <a:p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US" dirty="0">
              <a:solidFill>
                <a:srgbClr val="1F2328"/>
              </a:solidFill>
              <a:latin typeface="-apple-system"/>
            </a:endParaRPr>
          </a:p>
          <a:p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Use CLBLAST if you are running on an AMD/Intel GPU</a:t>
            </a:r>
            <a:endParaRPr lang="th-TH" dirty="0"/>
          </a:p>
          <a:p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FE68F1-6411-4933-5E5B-D173FF527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26" y="3260380"/>
            <a:ext cx="6630325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0448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7E981-9811-12BE-3CE8-79A83A5C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llama.cpp (https://github.com/ggerganov/llama.cpp)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40842-F079-5C45-7503-AFCB4D95F37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199" y="1825625"/>
            <a:ext cx="10696461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git clone </a:t>
            </a:r>
            <a:r>
              <a:rPr lang="en-US" dirty="0">
                <a:hlinkClick r:id="rId3"/>
              </a:rPr>
              <a:t>https://github.com/ggerganov/llama.cpp.git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cd llama.cpp</a:t>
            </a:r>
          </a:p>
          <a:p>
            <a:pPr marL="0" indent="0">
              <a:buNone/>
            </a:pPr>
            <a:r>
              <a:rPr lang="en-US" dirty="0"/>
              <a:t>make</a:t>
            </a:r>
            <a:endParaRPr lang="th-TH" dirty="0"/>
          </a:p>
          <a:p>
            <a:pPr marL="0" indent="0">
              <a:buNone/>
            </a:pPr>
            <a:endParaRPr lang="th-TH" dirty="0"/>
          </a:p>
          <a:p>
            <a:pPr marL="0" indent="0">
              <a:buNone/>
            </a:pPr>
            <a:r>
              <a:rPr lang="en-US" dirty="0"/>
              <a:t>Try: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./main -m &lt;path to  model&gt;/openthaigpt-Q4_K_M.gguf -p "Building a website can be done in 10 simple steps:\</a:t>
            </a:r>
            <a:r>
              <a:rPr lang="en-US" dirty="0" err="1"/>
              <a:t>nStep</a:t>
            </a:r>
            <a:r>
              <a:rPr lang="en-US" dirty="0"/>
              <a:t> 1:" -n 400 –e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./main -m &lt;path to  model&gt;/openthaigpt-Q4_K_M.gguf -p "</a:t>
            </a:r>
            <a:r>
              <a:rPr lang="th-TH" dirty="0"/>
              <a:t>สูตรทำส้มตำปูปลาร้าใน 10 ขั้นตอน\</a:t>
            </a:r>
            <a:r>
              <a:rPr lang="en-US" dirty="0"/>
              <a:t>n </a:t>
            </a:r>
            <a:r>
              <a:rPr lang="th-TH" dirty="0"/>
              <a:t>ขั้นตอนที่ 1:" -</a:t>
            </a:r>
            <a:r>
              <a:rPr lang="en-US" dirty="0"/>
              <a:t>n 400 -e</a:t>
            </a:r>
          </a:p>
          <a:p>
            <a:pPr marL="0" indent="0"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9787713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CD13B-CAFB-3B2E-47C5-694BA34D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llama.cpp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C6C97-0AC4-EA7F-EF2D-6C2B48D2A41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199" y="1825625"/>
            <a:ext cx="5937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./server –m &lt;path to model&gt;/openthaigpt-Q4_K_M.gguf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 to: 127.0.0.1:8080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2F06F-70B1-093B-7308-EA19C6D57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569" y="0"/>
            <a:ext cx="4657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898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20254-2F59-1301-60E6-06F2612B5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8AE6-CC28-B4EE-F3B5-21BC263131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Generation (LLM)</a:t>
            </a:r>
            <a:endParaRPr lang="th-T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8D27E8-E2BD-7EFF-963E-03EBF17410A8}"/>
              </a:ext>
            </a:extLst>
          </p:cNvPr>
          <p:cNvSpPr/>
          <p:nvPr/>
        </p:nvSpPr>
        <p:spPr>
          <a:xfrm>
            <a:off x="5843442" y="2097078"/>
            <a:ext cx="1937084" cy="40594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</a:t>
            </a:r>
            <a:br>
              <a:rPr lang="en-US" dirty="0"/>
            </a:br>
            <a:r>
              <a:rPr lang="en-US" dirty="0"/>
              <a:t>(LLM)</a:t>
            </a:r>
            <a:endParaRPr lang="th-TH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5E70BC1-C3F0-551A-0CCC-27C80F167153}"/>
              </a:ext>
            </a:extLst>
          </p:cNvPr>
          <p:cNvSpPr/>
          <p:nvPr/>
        </p:nvSpPr>
        <p:spPr>
          <a:xfrm>
            <a:off x="7973031" y="3700453"/>
            <a:ext cx="770021" cy="78205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8C3819-B6E7-7E66-C28D-66CE63B3DEE7}"/>
              </a:ext>
            </a:extLst>
          </p:cNvPr>
          <p:cNvSpPr/>
          <p:nvPr/>
        </p:nvSpPr>
        <p:spPr>
          <a:xfrm>
            <a:off x="8899462" y="3428697"/>
            <a:ext cx="1407695" cy="13255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96E93-0C6A-EE60-CD78-3FE5BC4201D9}"/>
              </a:ext>
            </a:extLst>
          </p:cNvPr>
          <p:cNvSpPr/>
          <p:nvPr/>
        </p:nvSpPr>
        <p:spPr>
          <a:xfrm>
            <a:off x="3784035" y="1936384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8573DC-FBC2-46C9-DFC5-43B164966C7D}"/>
              </a:ext>
            </a:extLst>
          </p:cNvPr>
          <p:cNvSpPr/>
          <p:nvPr/>
        </p:nvSpPr>
        <p:spPr>
          <a:xfrm>
            <a:off x="3776019" y="3340894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  <a:endParaRPr lang="th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208567-550B-1A27-8FED-0E24FBF76186}"/>
              </a:ext>
            </a:extLst>
          </p:cNvPr>
          <p:cNvSpPr/>
          <p:nvPr/>
        </p:nvSpPr>
        <p:spPr>
          <a:xfrm>
            <a:off x="3763981" y="4745404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  <a:endParaRPr lang="th-TH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D9EB226-FDA3-B173-6961-B3831C59E8C2}"/>
              </a:ext>
            </a:extLst>
          </p:cNvPr>
          <p:cNvSpPr/>
          <p:nvPr/>
        </p:nvSpPr>
        <p:spPr>
          <a:xfrm>
            <a:off x="5293995" y="2498589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E67F6CC-6E0B-B306-F300-4EEBD36CEEF8}"/>
              </a:ext>
            </a:extLst>
          </p:cNvPr>
          <p:cNvSpPr/>
          <p:nvPr/>
        </p:nvSpPr>
        <p:spPr>
          <a:xfrm>
            <a:off x="5255898" y="3785665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9EF774D-FB6D-D1C0-76B9-80C3FABFB074}"/>
              </a:ext>
            </a:extLst>
          </p:cNvPr>
          <p:cNvSpPr/>
          <p:nvPr/>
        </p:nvSpPr>
        <p:spPr>
          <a:xfrm>
            <a:off x="5227822" y="5190175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1CDEB48-AE6E-8664-F16E-93F36BA37240}"/>
              </a:ext>
            </a:extLst>
          </p:cNvPr>
          <p:cNvSpPr/>
          <p:nvPr/>
        </p:nvSpPr>
        <p:spPr>
          <a:xfrm>
            <a:off x="4571314" y="2766409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How to prompt?</a:t>
            </a:r>
            <a:endParaRPr lang="th-TH" sz="18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CA2F5D3-465E-9EE8-89C7-A95087C9867E}"/>
              </a:ext>
            </a:extLst>
          </p:cNvPr>
          <p:cNvSpPr/>
          <p:nvPr/>
        </p:nvSpPr>
        <p:spPr>
          <a:xfrm>
            <a:off x="7334364" y="4540815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post-process?</a:t>
            </a:r>
            <a:endParaRPr lang="th-TH" sz="18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B3BA6E-4319-31AE-9B2C-0F47BB1CF858}"/>
              </a:ext>
            </a:extLst>
          </p:cNvPr>
          <p:cNvSpPr/>
          <p:nvPr/>
        </p:nvSpPr>
        <p:spPr>
          <a:xfrm>
            <a:off x="4689516" y="4258202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How to pass context</a:t>
            </a:r>
            <a:endParaRPr lang="th-TH" sz="18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55C9EE0-A15C-AB78-3307-0D3826314CF0}"/>
              </a:ext>
            </a:extLst>
          </p:cNvPr>
          <p:cNvSpPr/>
          <p:nvPr/>
        </p:nvSpPr>
        <p:spPr>
          <a:xfrm>
            <a:off x="4414315" y="1295731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How to pre-process?</a:t>
            </a:r>
            <a:endParaRPr lang="th-TH" sz="18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550A378-6F7E-D1E1-A982-037011A65988}"/>
              </a:ext>
            </a:extLst>
          </p:cNvPr>
          <p:cNvSpPr/>
          <p:nvPr/>
        </p:nvSpPr>
        <p:spPr>
          <a:xfrm>
            <a:off x="8632659" y="2610824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How to verify?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121588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15C5-0920-D560-446B-6A821497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D8E5-B7B4-F658-E5BB-7A7114E0FF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Generation (LLM)</a:t>
            </a:r>
            <a:endParaRPr lang="th-T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3CB7251-8565-5C46-28CA-BC598A7D7493}"/>
              </a:ext>
            </a:extLst>
          </p:cNvPr>
          <p:cNvSpPr/>
          <p:nvPr/>
        </p:nvSpPr>
        <p:spPr>
          <a:xfrm>
            <a:off x="5843442" y="2097078"/>
            <a:ext cx="1937084" cy="40594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</a:t>
            </a:r>
            <a:br>
              <a:rPr lang="en-US" dirty="0"/>
            </a:br>
            <a:r>
              <a:rPr lang="en-US" dirty="0"/>
              <a:t>(LLM)</a:t>
            </a:r>
            <a:endParaRPr lang="th-TH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46F7A0D-7B36-60E4-9883-6B94E54EB4D4}"/>
              </a:ext>
            </a:extLst>
          </p:cNvPr>
          <p:cNvSpPr/>
          <p:nvPr/>
        </p:nvSpPr>
        <p:spPr>
          <a:xfrm>
            <a:off x="7973031" y="3700453"/>
            <a:ext cx="770021" cy="78205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D48FB2-5D93-DF73-6977-ED067B4C8E9A}"/>
              </a:ext>
            </a:extLst>
          </p:cNvPr>
          <p:cNvSpPr/>
          <p:nvPr/>
        </p:nvSpPr>
        <p:spPr>
          <a:xfrm>
            <a:off x="8899462" y="3428697"/>
            <a:ext cx="1407695" cy="13255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4E04CE-754D-91C0-625B-004AA383353D}"/>
              </a:ext>
            </a:extLst>
          </p:cNvPr>
          <p:cNvSpPr/>
          <p:nvPr/>
        </p:nvSpPr>
        <p:spPr>
          <a:xfrm>
            <a:off x="3784035" y="1936384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BDCE62-C747-8AAD-7AF7-238A1B254F54}"/>
              </a:ext>
            </a:extLst>
          </p:cNvPr>
          <p:cNvSpPr/>
          <p:nvPr/>
        </p:nvSpPr>
        <p:spPr>
          <a:xfrm>
            <a:off x="3776019" y="3340894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  <a:endParaRPr lang="th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67D2D5-82C7-C586-2E4B-ED7D518E48DD}"/>
              </a:ext>
            </a:extLst>
          </p:cNvPr>
          <p:cNvSpPr/>
          <p:nvPr/>
        </p:nvSpPr>
        <p:spPr>
          <a:xfrm>
            <a:off x="3763981" y="4745404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  <a:endParaRPr lang="th-TH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FF54259-D032-DB62-976F-49CAA9E27221}"/>
              </a:ext>
            </a:extLst>
          </p:cNvPr>
          <p:cNvSpPr/>
          <p:nvPr/>
        </p:nvSpPr>
        <p:spPr>
          <a:xfrm>
            <a:off x="5293995" y="2498589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F001E09-918D-AEA0-51CA-93CC54624623}"/>
              </a:ext>
            </a:extLst>
          </p:cNvPr>
          <p:cNvSpPr/>
          <p:nvPr/>
        </p:nvSpPr>
        <p:spPr>
          <a:xfrm>
            <a:off x="5255898" y="3785665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626E633-EB97-A5BE-6664-3D8F3E076A74}"/>
              </a:ext>
            </a:extLst>
          </p:cNvPr>
          <p:cNvSpPr/>
          <p:nvPr/>
        </p:nvSpPr>
        <p:spPr>
          <a:xfrm>
            <a:off x="5227822" y="5190175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E41E778-BA44-B457-4982-8F435E1CC124}"/>
              </a:ext>
            </a:extLst>
          </p:cNvPr>
          <p:cNvSpPr/>
          <p:nvPr/>
        </p:nvSpPr>
        <p:spPr>
          <a:xfrm>
            <a:off x="2192868" y="3456680"/>
            <a:ext cx="1846846" cy="9910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How to prompt?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137136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4971-C9DD-B0F3-E3DE-4DADA5B8B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How to prompt?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8A29D8-A835-CA02-7E3A-C0C6C4F5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407" y="2257778"/>
            <a:ext cx="7701186" cy="1171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F5D2FF-7697-1F42-0E20-E117E5A3362D}"/>
              </a:ext>
            </a:extLst>
          </p:cNvPr>
          <p:cNvSpPr txBox="1"/>
          <p:nvPr/>
        </p:nvSpPr>
        <p:spPr>
          <a:xfrm>
            <a:off x="2431974" y="4303130"/>
            <a:ext cx="6097836" cy="92333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dirty="0" err="1"/>
              <a:t>You</a:t>
            </a:r>
            <a:r>
              <a:rPr lang="th-TH" dirty="0"/>
              <a:t> </a:t>
            </a:r>
            <a:r>
              <a:rPr lang="th-TH" dirty="0" err="1"/>
              <a:t>are</a:t>
            </a:r>
            <a:r>
              <a:rPr lang="th-TH" dirty="0"/>
              <a:t> a </a:t>
            </a:r>
            <a:r>
              <a:rPr lang="th-TH" dirty="0" err="1"/>
              <a:t>question</a:t>
            </a:r>
            <a:r>
              <a:rPr lang="th-TH" dirty="0"/>
              <a:t> </a:t>
            </a:r>
            <a:r>
              <a:rPr lang="th-TH" dirty="0" err="1"/>
              <a:t>answering</a:t>
            </a:r>
            <a:r>
              <a:rPr lang="th-TH" dirty="0"/>
              <a:t> </a:t>
            </a:r>
            <a:r>
              <a:rPr lang="th-TH" dirty="0" err="1"/>
              <a:t>assistant</a:t>
            </a:r>
            <a:r>
              <a:rPr lang="th-TH" dirty="0"/>
              <a:t>. </a:t>
            </a:r>
            <a:r>
              <a:rPr lang="th-TH" dirty="0" err="1"/>
              <a:t>Answer</a:t>
            </a:r>
            <a:r>
              <a:rPr lang="th-TH" dirty="0"/>
              <a:t> </a:t>
            </a:r>
            <a:r>
              <a:rPr lang="th-TH" dirty="0" err="1"/>
              <a:t>the</a:t>
            </a:r>
            <a:r>
              <a:rPr lang="th-TH" dirty="0"/>
              <a:t> </a:t>
            </a:r>
            <a:r>
              <a:rPr lang="th-TH" dirty="0" err="1"/>
              <a:t>question</a:t>
            </a:r>
            <a:r>
              <a:rPr lang="th-TH" dirty="0"/>
              <a:t> </a:t>
            </a:r>
            <a:r>
              <a:rPr lang="th-TH" dirty="0" err="1"/>
              <a:t>as</a:t>
            </a:r>
            <a:r>
              <a:rPr lang="th-TH" dirty="0"/>
              <a:t> </a:t>
            </a:r>
            <a:r>
              <a:rPr lang="th-TH" dirty="0" err="1"/>
              <a:t>truthful</a:t>
            </a:r>
            <a:r>
              <a:rPr lang="th-TH" dirty="0"/>
              <a:t> and </a:t>
            </a:r>
            <a:r>
              <a:rPr lang="th-TH" dirty="0" err="1"/>
              <a:t>helpful</a:t>
            </a:r>
            <a:r>
              <a:rPr lang="th-TH" dirty="0"/>
              <a:t> </a:t>
            </a:r>
            <a:r>
              <a:rPr lang="th-TH" dirty="0" err="1"/>
              <a:t>as</a:t>
            </a:r>
            <a:r>
              <a:rPr lang="th-TH" dirty="0"/>
              <a:t> </a:t>
            </a:r>
            <a:r>
              <a:rPr lang="th-TH" dirty="0" err="1"/>
              <a:t>possible</a:t>
            </a:r>
            <a:r>
              <a:rPr lang="th-TH" dirty="0"/>
              <a:t> คุณคือผู้ช่วยตอบคำถาม จงตอบคำถามอย่างถูกต้องและมีประโยชน์ที่สุด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F7407B-2669-CD3A-80C9-92A3223D9FC1}"/>
              </a:ext>
            </a:extLst>
          </p:cNvPr>
          <p:cNvSpPr txBox="1"/>
          <p:nvPr/>
        </p:nvSpPr>
        <p:spPr>
          <a:xfrm>
            <a:off x="2431974" y="3933800"/>
            <a:ext cx="13779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OpenThaiGPT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270059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21023-B200-424E-57EE-4DB765CA1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034" y="0"/>
            <a:ext cx="7017744" cy="61423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E6EB704-D1BA-481B-9359-5F06DBAF2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588" y="1745612"/>
            <a:ext cx="2658737" cy="1325563"/>
          </a:xfrm>
        </p:spPr>
        <p:txBody>
          <a:bodyPr/>
          <a:lstStyle/>
          <a:p>
            <a:r>
              <a:rPr lang="en-US" dirty="0"/>
              <a:t>Chat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6132494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9298-32D1-EE8D-0A7F-A32B2C2F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Completion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DA751-15AF-7170-DF79-63A643A33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865" y="1478562"/>
            <a:ext cx="4620270" cy="1543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0D58A0-24C8-86C9-94FA-DF6B54D69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865" y="3935842"/>
            <a:ext cx="4620270" cy="70494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785AB35E-FDD8-FF84-9BB7-A3C55A2305D2}"/>
              </a:ext>
            </a:extLst>
          </p:cNvPr>
          <p:cNvSpPr/>
          <p:nvPr/>
        </p:nvSpPr>
        <p:spPr>
          <a:xfrm>
            <a:off x="5853629" y="3230696"/>
            <a:ext cx="484742" cy="597215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41255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brain with circuit lines&#10;&#10;Description automatically generated">
            <a:extLst>
              <a:ext uri="{FF2B5EF4-FFF2-40B4-BE49-F238E27FC236}">
                <a16:creationId xmlns:a16="http://schemas.microsoft.com/office/drawing/2014/main" id="{B065C766-B761-16F1-9688-315B8D2CF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3" t="22289" r="29238" b="37725"/>
          <a:stretch/>
        </p:blipFill>
        <p:spPr>
          <a:xfrm>
            <a:off x="3259115" y="2949485"/>
            <a:ext cx="1592318" cy="1529129"/>
          </a:xfrm>
          <a:prstGeom prst="rect">
            <a:avLst/>
          </a:prstGeom>
        </p:spPr>
      </p:pic>
      <p:sp>
        <p:nvSpPr>
          <p:cNvPr id="6" name="Cylinder 5">
            <a:extLst>
              <a:ext uri="{FF2B5EF4-FFF2-40B4-BE49-F238E27FC236}">
                <a16:creationId xmlns:a16="http://schemas.microsoft.com/office/drawing/2014/main" id="{B3073EB6-8288-8BB7-6B01-91E61B383A0A}"/>
              </a:ext>
            </a:extLst>
          </p:cNvPr>
          <p:cNvSpPr/>
          <p:nvPr/>
        </p:nvSpPr>
        <p:spPr>
          <a:xfrm>
            <a:off x="1114574" y="3133301"/>
            <a:ext cx="793215" cy="830993"/>
          </a:xfrm>
          <a:prstGeom prst="ca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  {   }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8F700-2AEC-FA26-7B60-0AFC17B2A678}"/>
              </a:ext>
            </a:extLst>
          </p:cNvPr>
          <p:cNvSpPr txBox="1"/>
          <p:nvPr/>
        </p:nvSpPr>
        <p:spPr>
          <a:xfrm>
            <a:off x="455389" y="4005113"/>
            <a:ext cx="219226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Gigantic dataset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(web, wiki, books, news,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  <a:endParaRPr kumimoji="0" lang="th-TH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3100F0D-8630-9D67-0862-2C4F21D9BCFC}"/>
              </a:ext>
            </a:extLst>
          </p:cNvPr>
          <p:cNvSpPr/>
          <p:nvPr/>
        </p:nvSpPr>
        <p:spPr>
          <a:xfrm>
            <a:off x="2157886" y="3383544"/>
            <a:ext cx="793216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BAB303-7DD2-0BF5-83AF-BB0219D6B55D}"/>
              </a:ext>
            </a:extLst>
          </p:cNvPr>
          <p:cNvSpPr txBox="1"/>
          <p:nvPr/>
        </p:nvSpPr>
        <p:spPr>
          <a:xfrm>
            <a:off x="1982074" y="3125443"/>
            <a:ext cx="12561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Pre-training 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C353F5F-E5A8-F62A-B04E-38F76DF60153}"/>
              </a:ext>
            </a:extLst>
          </p:cNvPr>
          <p:cNvSpPr/>
          <p:nvPr/>
        </p:nvSpPr>
        <p:spPr>
          <a:xfrm>
            <a:off x="5027246" y="3383543"/>
            <a:ext cx="1737878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75188-6DDD-6E26-F63B-CC4C164B5348}"/>
              </a:ext>
            </a:extLst>
          </p:cNvPr>
          <p:cNvSpPr txBox="1"/>
          <p:nvPr/>
        </p:nvSpPr>
        <p:spPr>
          <a:xfrm>
            <a:off x="5439292" y="2948636"/>
            <a:ext cx="9932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Response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4C3067-C735-6891-8E32-E42AFC9A121E}"/>
              </a:ext>
            </a:extLst>
          </p:cNvPr>
          <p:cNvSpPr txBox="1"/>
          <p:nvPr/>
        </p:nvSpPr>
        <p:spPr>
          <a:xfrm>
            <a:off x="3284560" y="4288973"/>
            <a:ext cx="175945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LLM (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Generation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)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6C2B58E-EB26-65AC-489E-86D7E80AE7C6}"/>
              </a:ext>
            </a:extLst>
          </p:cNvPr>
          <p:cNvSpPr/>
          <p:nvPr/>
        </p:nvSpPr>
        <p:spPr>
          <a:xfrm rot="5400000">
            <a:off x="3637266" y="2363340"/>
            <a:ext cx="581273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230192-A10B-9982-E01D-6CF8CBE522BF}"/>
              </a:ext>
            </a:extLst>
          </p:cNvPr>
          <p:cNvSpPr txBox="1"/>
          <p:nvPr/>
        </p:nvSpPr>
        <p:spPr>
          <a:xfrm>
            <a:off x="4055273" y="2237957"/>
            <a:ext cx="121603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Fine-tuning 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55EB336B-4078-1B34-990A-3E47DC72DD3E}"/>
              </a:ext>
            </a:extLst>
          </p:cNvPr>
          <p:cNvSpPr/>
          <p:nvPr/>
        </p:nvSpPr>
        <p:spPr>
          <a:xfrm>
            <a:off x="3593369" y="1611603"/>
            <a:ext cx="615978" cy="645315"/>
          </a:xfrm>
          <a:prstGeom prst="can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23E673-765C-7128-8585-ABE2E099E07A}"/>
              </a:ext>
            </a:extLst>
          </p:cNvPr>
          <p:cNvSpPr txBox="1"/>
          <p:nvPr/>
        </p:nvSpPr>
        <p:spPr>
          <a:xfrm>
            <a:off x="2349373" y="965272"/>
            <a:ext cx="2926733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Task/domain specific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dataset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E83D40-A46C-1F78-9908-FA5C5F8C4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70" y="3133301"/>
            <a:ext cx="1746927" cy="10499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C8561D-5045-6AB2-3FC0-17FFAF794313}"/>
              </a:ext>
            </a:extLst>
          </p:cNvPr>
          <p:cNvSpPr txBox="1"/>
          <p:nvPr/>
        </p:nvSpPr>
        <p:spPr>
          <a:xfrm>
            <a:off x="7466071" y="4249150"/>
            <a:ext cx="120000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Q/A System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C976602-8C9E-960A-224F-E188DF82E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1580" y="2724499"/>
            <a:ext cx="1232259" cy="1239795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23198C73-3F98-33FB-9A66-6B939733BC9D}"/>
              </a:ext>
            </a:extLst>
          </p:cNvPr>
          <p:cNvSpPr/>
          <p:nvPr/>
        </p:nvSpPr>
        <p:spPr>
          <a:xfrm>
            <a:off x="8842309" y="3470530"/>
            <a:ext cx="1149271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38B27A7-FBC5-44E4-A6E7-DA6696912072}"/>
              </a:ext>
            </a:extLst>
          </p:cNvPr>
          <p:cNvSpPr/>
          <p:nvPr/>
        </p:nvSpPr>
        <p:spPr>
          <a:xfrm rot="10800000">
            <a:off x="8780520" y="3204612"/>
            <a:ext cx="1149271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B83819-750D-5FD5-83D8-B52783C09785}"/>
              </a:ext>
            </a:extLst>
          </p:cNvPr>
          <p:cNvSpPr txBox="1"/>
          <p:nvPr/>
        </p:nvSpPr>
        <p:spPr>
          <a:xfrm>
            <a:off x="9044732" y="2968241"/>
            <a:ext cx="66941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Query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B412A-075E-BD99-8A48-E70F55AEDBE8}"/>
              </a:ext>
            </a:extLst>
          </p:cNvPr>
          <p:cNvSpPr txBox="1"/>
          <p:nvPr/>
        </p:nvSpPr>
        <p:spPr>
          <a:xfrm>
            <a:off x="8920334" y="3635783"/>
            <a:ext cx="9932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Response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AF292D-6CD5-ED30-77FB-6E24E016512B}"/>
              </a:ext>
            </a:extLst>
          </p:cNvPr>
          <p:cNvSpPr txBox="1"/>
          <p:nvPr/>
        </p:nvSpPr>
        <p:spPr>
          <a:xfrm>
            <a:off x="10373670" y="4300293"/>
            <a:ext cx="5251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User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56C280-78D1-EE8D-4F3E-65772A2AA588}"/>
              </a:ext>
            </a:extLst>
          </p:cNvPr>
          <p:cNvSpPr txBox="1"/>
          <p:nvPr/>
        </p:nvSpPr>
        <p:spPr>
          <a:xfrm>
            <a:off x="7270011" y="1026830"/>
            <a:ext cx="302101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Generation (LLM)</a:t>
            </a:r>
            <a:endParaRPr kumimoji="0" lang="th-TH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021637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72DD8-BF75-7639-5034-68190FCF0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E7A48-AD42-153B-A9B1-4EFF64A06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38" y="2300130"/>
            <a:ext cx="4629796" cy="2257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43A1B8-FE02-2F6A-BC61-0FB54FE08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369" y="192996"/>
            <a:ext cx="5715798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2428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02815-D0CB-3F77-D12E-D85BE078A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AA92-1C4E-557F-EF95-927FA7A3D9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RAG: Retrieval Augmented Generation</a:t>
            </a:r>
            <a:endParaRPr lang="th-T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9B23376-2436-87E6-7B6C-2890FB5B6E66}"/>
              </a:ext>
            </a:extLst>
          </p:cNvPr>
          <p:cNvSpPr/>
          <p:nvPr/>
        </p:nvSpPr>
        <p:spPr>
          <a:xfrm>
            <a:off x="7423485" y="2018131"/>
            <a:ext cx="1937084" cy="40594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</a:t>
            </a:r>
            <a:endParaRPr lang="th-TH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93B4172-F22F-9F39-C5A3-B511773C48A6}"/>
              </a:ext>
            </a:extLst>
          </p:cNvPr>
          <p:cNvSpPr/>
          <p:nvPr/>
        </p:nvSpPr>
        <p:spPr>
          <a:xfrm>
            <a:off x="9553074" y="3621506"/>
            <a:ext cx="770021" cy="78205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4C6174-EBD3-4EEC-C791-8C9B1388A9F6}"/>
              </a:ext>
            </a:extLst>
          </p:cNvPr>
          <p:cNvSpPr/>
          <p:nvPr/>
        </p:nvSpPr>
        <p:spPr>
          <a:xfrm>
            <a:off x="10479505" y="3349750"/>
            <a:ext cx="1407695" cy="13255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42F260-D673-169F-1AA4-4AE0E0D8F43A}"/>
              </a:ext>
            </a:extLst>
          </p:cNvPr>
          <p:cNvSpPr/>
          <p:nvPr/>
        </p:nvSpPr>
        <p:spPr>
          <a:xfrm>
            <a:off x="5364078" y="1857437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0AAA67-6C8B-8239-FBF8-4ED6574AB5E7}"/>
              </a:ext>
            </a:extLst>
          </p:cNvPr>
          <p:cNvSpPr/>
          <p:nvPr/>
        </p:nvSpPr>
        <p:spPr>
          <a:xfrm>
            <a:off x="5356062" y="3261947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  <a:endParaRPr lang="th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351AAA-DFF8-3BF9-AB1A-4E509B2070B8}"/>
              </a:ext>
            </a:extLst>
          </p:cNvPr>
          <p:cNvSpPr/>
          <p:nvPr/>
        </p:nvSpPr>
        <p:spPr>
          <a:xfrm>
            <a:off x="5344024" y="4666457"/>
            <a:ext cx="1407695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  <a:endParaRPr lang="th-TH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A0E3FA6-5E28-ADBF-00A6-6D8CE343E0D5}"/>
              </a:ext>
            </a:extLst>
          </p:cNvPr>
          <p:cNvSpPr/>
          <p:nvPr/>
        </p:nvSpPr>
        <p:spPr>
          <a:xfrm>
            <a:off x="6874038" y="2419642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D8C3B3A-D078-C20B-06C4-F9EA31F85D9E}"/>
              </a:ext>
            </a:extLst>
          </p:cNvPr>
          <p:cNvSpPr/>
          <p:nvPr/>
        </p:nvSpPr>
        <p:spPr>
          <a:xfrm>
            <a:off x="3146256" y="2016583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</a:t>
            </a:r>
          </a:p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96588E-1DA3-9146-3DA5-D89DE890720D}"/>
              </a:ext>
            </a:extLst>
          </p:cNvPr>
          <p:cNvSpPr/>
          <p:nvPr/>
        </p:nvSpPr>
        <p:spPr>
          <a:xfrm>
            <a:off x="633649" y="4428587"/>
            <a:ext cx="1624264" cy="1374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 </a:t>
            </a:r>
          </a:p>
          <a:p>
            <a:pPr algn="ctr"/>
            <a:r>
              <a:rPr lang="en-US" dirty="0"/>
              <a:t>Encoder</a:t>
            </a:r>
            <a:endParaRPr lang="th-TH" dirty="0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B6FEEAA7-CF7A-6A0A-9CAC-2C34EED212C8}"/>
              </a:ext>
            </a:extLst>
          </p:cNvPr>
          <p:cNvSpPr/>
          <p:nvPr/>
        </p:nvSpPr>
        <p:spPr>
          <a:xfrm>
            <a:off x="3505077" y="6006531"/>
            <a:ext cx="780486" cy="716533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Vector Index</a:t>
            </a:r>
            <a:endParaRPr lang="th-TH" sz="16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7040A26-191E-D0DA-42F1-0F55AFE0D681}"/>
              </a:ext>
            </a:extLst>
          </p:cNvPr>
          <p:cNvSpPr/>
          <p:nvPr/>
        </p:nvSpPr>
        <p:spPr>
          <a:xfrm rot="10800000">
            <a:off x="4814631" y="2419641"/>
            <a:ext cx="503322" cy="44516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07B09D2-DE03-7085-AFC0-AC3F4CC3125F}"/>
              </a:ext>
            </a:extLst>
          </p:cNvPr>
          <p:cNvSpPr/>
          <p:nvPr/>
        </p:nvSpPr>
        <p:spPr>
          <a:xfrm rot="5400000">
            <a:off x="3373072" y="3789203"/>
            <a:ext cx="1170628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89BE87C-E27C-2A97-4E49-5E1ABB5F2116}"/>
              </a:ext>
            </a:extLst>
          </p:cNvPr>
          <p:cNvSpPr/>
          <p:nvPr/>
        </p:nvSpPr>
        <p:spPr>
          <a:xfrm>
            <a:off x="6835941" y="3706718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3919B14-70F1-F0E9-53D1-A35CFD1F3819}"/>
              </a:ext>
            </a:extLst>
          </p:cNvPr>
          <p:cNvSpPr/>
          <p:nvPr/>
        </p:nvSpPr>
        <p:spPr>
          <a:xfrm>
            <a:off x="6807865" y="5111228"/>
            <a:ext cx="503322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9A608B4-F187-A36E-9DDA-8D2714AA410F}"/>
              </a:ext>
            </a:extLst>
          </p:cNvPr>
          <p:cNvSpPr/>
          <p:nvPr/>
        </p:nvSpPr>
        <p:spPr>
          <a:xfrm>
            <a:off x="3042980" y="4587510"/>
            <a:ext cx="1817771" cy="10421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Retriever</a:t>
            </a:r>
            <a:endParaRPr lang="th-TH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6EB0B43-71E6-FDCC-B9E4-944070271B8B}"/>
              </a:ext>
            </a:extLst>
          </p:cNvPr>
          <p:cNvSpPr/>
          <p:nvPr/>
        </p:nvSpPr>
        <p:spPr>
          <a:xfrm rot="16200000">
            <a:off x="3805854" y="5614140"/>
            <a:ext cx="299241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5484B37-5927-06DC-5371-CCF249873AE7}"/>
              </a:ext>
            </a:extLst>
          </p:cNvPr>
          <p:cNvSpPr/>
          <p:nvPr/>
        </p:nvSpPr>
        <p:spPr>
          <a:xfrm>
            <a:off x="4924927" y="4893218"/>
            <a:ext cx="391024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9009691-04F9-D167-EE24-89C35E2A1AD2}"/>
              </a:ext>
            </a:extLst>
          </p:cNvPr>
          <p:cNvSpPr/>
          <p:nvPr/>
        </p:nvSpPr>
        <p:spPr>
          <a:xfrm>
            <a:off x="2342135" y="4928560"/>
            <a:ext cx="700844" cy="4360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Flowchart: Multidocument 27">
            <a:extLst>
              <a:ext uri="{FF2B5EF4-FFF2-40B4-BE49-F238E27FC236}">
                <a16:creationId xmlns:a16="http://schemas.microsoft.com/office/drawing/2014/main" id="{1EBE0B5A-3F29-6AF3-08EC-60EB04D3F08F}"/>
              </a:ext>
            </a:extLst>
          </p:cNvPr>
          <p:cNvSpPr/>
          <p:nvPr/>
        </p:nvSpPr>
        <p:spPr>
          <a:xfrm>
            <a:off x="917570" y="2520218"/>
            <a:ext cx="1319451" cy="1022685"/>
          </a:xfrm>
          <a:prstGeom prst="flowChartMulti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Documents</a:t>
            </a:r>
            <a:endParaRPr lang="th-TH" sz="14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66FD5353-79E4-80A4-45DF-F2736C67EC33}"/>
              </a:ext>
            </a:extLst>
          </p:cNvPr>
          <p:cNvSpPr/>
          <p:nvPr/>
        </p:nvSpPr>
        <p:spPr>
          <a:xfrm rot="5400000">
            <a:off x="1028640" y="3773428"/>
            <a:ext cx="834280" cy="4259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70172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E7F486-0944-46D4-51C2-2F21AA2F8CB6}"/>
              </a:ext>
            </a:extLst>
          </p:cNvPr>
          <p:cNvSpPr txBox="1"/>
          <p:nvPr/>
        </p:nvSpPr>
        <p:spPr>
          <a:xfrm>
            <a:off x="2910639" y="531076"/>
            <a:ext cx="810326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94B6A"/>
                </a:solidFill>
                <a:effectLst/>
                <a:latin typeface="Helvetica Neue Light" panose="02000403000000020004" pitchFamily="2" charset="0"/>
                <a:hlinkClick r:id="rId2"/>
              </a:rPr>
              <a:t>https://s3t.abdul.in.th/ai-literacy</a:t>
            </a:r>
            <a:endParaRPr lang="en-US" sz="3600" dirty="0">
              <a:solidFill>
                <a:srgbClr val="094B6A"/>
              </a:solidFill>
              <a:effectLst/>
              <a:latin typeface="Helvetica Neue Light" panose="02000403000000020004" pitchFamily="2" charset="0"/>
            </a:endParaRP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1659C51-7159-E20F-98F3-B35DDA24F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126" y="1098884"/>
            <a:ext cx="4904874" cy="49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78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54D9C-EB26-4CC1-C54C-16AF58D90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0D20D19-949A-12FC-A1AD-25DD3486A4A8}"/>
              </a:ext>
            </a:extLst>
          </p:cNvPr>
          <p:cNvSpPr/>
          <p:nvPr/>
        </p:nvSpPr>
        <p:spPr>
          <a:xfrm>
            <a:off x="3460713" y="3766011"/>
            <a:ext cx="6687239" cy="235230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4" name="Picture 13" descr="A blue brain with circuit lines&#10;&#10;Description automatically generated">
            <a:extLst>
              <a:ext uri="{FF2B5EF4-FFF2-40B4-BE49-F238E27FC236}">
                <a16:creationId xmlns:a16="http://schemas.microsoft.com/office/drawing/2014/main" id="{C47ECF90-EE2E-4443-5E23-E8342CF9C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3" t="22289" r="29238" b="37725"/>
          <a:stretch/>
        </p:blipFill>
        <p:spPr>
          <a:xfrm>
            <a:off x="3280382" y="2087291"/>
            <a:ext cx="1592318" cy="1529129"/>
          </a:xfrm>
          <a:prstGeom prst="rect">
            <a:avLst/>
          </a:prstGeom>
        </p:spPr>
      </p:pic>
      <p:sp>
        <p:nvSpPr>
          <p:cNvPr id="6" name="Cylinder 5">
            <a:extLst>
              <a:ext uri="{FF2B5EF4-FFF2-40B4-BE49-F238E27FC236}">
                <a16:creationId xmlns:a16="http://schemas.microsoft.com/office/drawing/2014/main" id="{089BF510-4623-8182-5301-65A4DC632603}"/>
              </a:ext>
            </a:extLst>
          </p:cNvPr>
          <p:cNvSpPr/>
          <p:nvPr/>
        </p:nvSpPr>
        <p:spPr>
          <a:xfrm>
            <a:off x="1135841" y="2271107"/>
            <a:ext cx="793215" cy="830993"/>
          </a:xfrm>
          <a:prstGeom prst="ca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  {   }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9A625-BF87-2DB0-0500-E6D3DD1D43A4}"/>
              </a:ext>
            </a:extLst>
          </p:cNvPr>
          <p:cNvSpPr txBox="1"/>
          <p:nvPr/>
        </p:nvSpPr>
        <p:spPr>
          <a:xfrm>
            <a:off x="476656" y="3142919"/>
            <a:ext cx="219226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Gigantic dataset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(web, wiki, books, news,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  <a:endParaRPr kumimoji="0" lang="th-TH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3B492A-12A5-4A86-3889-5B074C079A47}"/>
              </a:ext>
            </a:extLst>
          </p:cNvPr>
          <p:cNvSpPr/>
          <p:nvPr/>
        </p:nvSpPr>
        <p:spPr>
          <a:xfrm>
            <a:off x="2179153" y="2521350"/>
            <a:ext cx="793216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7B5DF-3D0C-6E4E-5198-AE73D7131C9F}"/>
              </a:ext>
            </a:extLst>
          </p:cNvPr>
          <p:cNvSpPr txBox="1"/>
          <p:nvPr/>
        </p:nvSpPr>
        <p:spPr>
          <a:xfrm>
            <a:off x="2003341" y="2263249"/>
            <a:ext cx="12561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Pre-training 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6C2532C-7DF6-61F9-86BF-601994D5554C}"/>
              </a:ext>
            </a:extLst>
          </p:cNvPr>
          <p:cNvSpPr/>
          <p:nvPr/>
        </p:nvSpPr>
        <p:spPr>
          <a:xfrm>
            <a:off x="5048513" y="2521349"/>
            <a:ext cx="1737878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D09883-40CF-3A76-1A21-DB1D914411BF}"/>
              </a:ext>
            </a:extLst>
          </p:cNvPr>
          <p:cNvSpPr txBox="1"/>
          <p:nvPr/>
        </p:nvSpPr>
        <p:spPr>
          <a:xfrm>
            <a:off x="5460559" y="2086442"/>
            <a:ext cx="9932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Response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7ABAE7-4BC8-FB81-857D-A36102336151}"/>
              </a:ext>
            </a:extLst>
          </p:cNvPr>
          <p:cNvSpPr txBox="1"/>
          <p:nvPr/>
        </p:nvSpPr>
        <p:spPr>
          <a:xfrm>
            <a:off x="3305827" y="3426779"/>
            <a:ext cx="175945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LLM (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Generation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)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AE68F5A-DB96-FA4F-0DE0-B5B4B91108D5}"/>
              </a:ext>
            </a:extLst>
          </p:cNvPr>
          <p:cNvSpPr/>
          <p:nvPr/>
        </p:nvSpPr>
        <p:spPr>
          <a:xfrm rot="5400000">
            <a:off x="3658533" y="1501146"/>
            <a:ext cx="581273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CB87EF-D9CD-4B8E-9CED-E2AF1C2B15A1}"/>
              </a:ext>
            </a:extLst>
          </p:cNvPr>
          <p:cNvSpPr txBox="1"/>
          <p:nvPr/>
        </p:nvSpPr>
        <p:spPr>
          <a:xfrm>
            <a:off x="4076540" y="1375763"/>
            <a:ext cx="121603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Fine-tuning 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CD0375A4-61B7-ED46-D67B-F8EF44CD431E}"/>
              </a:ext>
            </a:extLst>
          </p:cNvPr>
          <p:cNvSpPr/>
          <p:nvPr/>
        </p:nvSpPr>
        <p:spPr>
          <a:xfrm>
            <a:off x="3614636" y="749409"/>
            <a:ext cx="615978" cy="645315"/>
          </a:xfrm>
          <a:prstGeom prst="can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7CE480-E3F0-A7C6-53A3-7AB3016C8E23}"/>
              </a:ext>
            </a:extLst>
          </p:cNvPr>
          <p:cNvSpPr txBox="1"/>
          <p:nvPr/>
        </p:nvSpPr>
        <p:spPr>
          <a:xfrm>
            <a:off x="2370640" y="103078"/>
            <a:ext cx="2926733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Task/domain specific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dataset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4CA4C07-907A-232E-34F3-F5E7F4B2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637" y="2271107"/>
            <a:ext cx="1746927" cy="10499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053D74-DACD-1446-5BF3-7664D20A8CA6}"/>
              </a:ext>
            </a:extLst>
          </p:cNvPr>
          <p:cNvSpPr txBox="1"/>
          <p:nvPr/>
        </p:nvSpPr>
        <p:spPr>
          <a:xfrm>
            <a:off x="7487338" y="3386956"/>
            <a:ext cx="120000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Q/A System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3D344D9-412B-C3D9-4EB2-96084DF15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2847" y="1862305"/>
            <a:ext cx="1232259" cy="1239795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08383615-9680-A056-753B-213E617223C8}"/>
              </a:ext>
            </a:extLst>
          </p:cNvPr>
          <p:cNvSpPr/>
          <p:nvPr/>
        </p:nvSpPr>
        <p:spPr>
          <a:xfrm>
            <a:off x="8863576" y="2608336"/>
            <a:ext cx="1149271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2578634-9162-156C-93F7-8E4D9FFF890B}"/>
              </a:ext>
            </a:extLst>
          </p:cNvPr>
          <p:cNvSpPr/>
          <p:nvPr/>
        </p:nvSpPr>
        <p:spPr>
          <a:xfrm rot="10800000">
            <a:off x="8801787" y="2342418"/>
            <a:ext cx="1149271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A76856-B813-13E8-4F90-B10FC930A676}"/>
              </a:ext>
            </a:extLst>
          </p:cNvPr>
          <p:cNvSpPr txBox="1"/>
          <p:nvPr/>
        </p:nvSpPr>
        <p:spPr>
          <a:xfrm>
            <a:off x="9065999" y="2106047"/>
            <a:ext cx="66941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Query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4F0A1E-7BB5-5B7D-F344-DEB744408F44}"/>
              </a:ext>
            </a:extLst>
          </p:cNvPr>
          <p:cNvSpPr txBox="1"/>
          <p:nvPr/>
        </p:nvSpPr>
        <p:spPr>
          <a:xfrm>
            <a:off x="8941601" y="2773589"/>
            <a:ext cx="9932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Response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AA94DF-80E0-1639-15E6-43BA37EC52BF}"/>
              </a:ext>
            </a:extLst>
          </p:cNvPr>
          <p:cNvSpPr txBox="1"/>
          <p:nvPr/>
        </p:nvSpPr>
        <p:spPr>
          <a:xfrm>
            <a:off x="10394937" y="3438099"/>
            <a:ext cx="5251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User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188A32B-BB51-28FC-CBBE-2B3C468EEDC5}"/>
              </a:ext>
            </a:extLst>
          </p:cNvPr>
          <p:cNvSpPr/>
          <p:nvPr/>
        </p:nvSpPr>
        <p:spPr>
          <a:xfrm rot="5400000">
            <a:off x="7556668" y="4125794"/>
            <a:ext cx="581273" cy="3305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D03FEA-CB43-6C82-D0ED-19CAE03D31A2}"/>
              </a:ext>
            </a:extLst>
          </p:cNvPr>
          <p:cNvSpPr txBox="1"/>
          <p:nvPr/>
        </p:nvSpPr>
        <p:spPr>
          <a:xfrm>
            <a:off x="7974675" y="4000411"/>
            <a:ext cx="7239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Search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D2650D-5EBB-F719-2544-685EF209D811}"/>
              </a:ext>
            </a:extLst>
          </p:cNvPr>
          <p:cNvSpPr txBox="1"/>
          <p:nvPr/>
        </p:nvSpPr>
        <p:spPr>
          <a:xfrm>
            <a:off x="6383937" y="5516533"/>
            <a:ext cx="292673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Knowledge/documents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574DFDF-3C2B-AB40-1F4A-4CAD9870E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007" y="4663292"/>
            <a:ext cx="704948" cy="7716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123F0D9-395B-85EC-3AEE-F564253BE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1134" y="4677581"/>
            <a:ext cx="628738" cy="74305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57C3209-55B9-7F86-7506-20AC5395F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0556" y="4677581"/>
            <a:ext cx="628738" cy="74305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15320AD-AFAB-4E5B-C79B-C4661697A0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6868" y="4649002"/>
            <a:ext cx="600159" cy="771633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8E7F6A4-925F-29AD-7E2C-647FE99BF900}"/>
              </a:ext>
            </a:extLst>
          </p:cNvPr>
          <p:cNvCxnSpPr>
            <a:stCxn id="42" idx="1"/>
            <a:endCxn id="12" idx="2"/>
          </p:cNvCxnSpPr>
          <p:nvPr/>
        </p:nvCxnSpPr>
        <p:spPr>
          <a:xfrm rot="10800000">
            <a:off x="4185554" y="3796109"/>
            <a:ext cx="2381314" cy="1238710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8B90E51-7D02-37CA-29C3-3D307C6D0C2C}"/>
              </a:ext>
            </a:extLst>
          </p:cNvPr>
          <p:cNvSpPr txBox="1"/>
          <p:nvPr/>
        </p:nvSpPr>
        <p:spPr>
          <a:xfrm>
            <a:off x="4298786" y="4602156"/>
            <a:ext cx="215219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Query + relevant docs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AD4AEC-49A2-2149-650E-299D1E98CF0A}"/>
              </a:ext>
            </a:extLst>
          </p:cNvPr>
          <p:cNvSpPr txBox="1"/>
          <p:nvPr/>
        </p:nvSpPr>
        <p:spPr>
          <a:xfrm>
            <a:off x="5752020" y="402271"/>
            <a:ext cx="600580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RAG = Retrieval + Generation (LLM)</a:t>
            </a:r>
            <a:endParaRPr kumimoji="0" lang="th-TH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536168-3EFF-4041-47F7-2AA861132E3E}"/>
              </a:ext>
            </a:extLst>
          </p:cNvPr>
          <p:cNvSpPr txBox="1"/>
          <p:nvPr/>
        </p:nvSpPr>
        <p:spPr>
          <a:xfrm>
            <a:off x="3460713" y="5747435"/>
            <a:ext cx="60978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Retrieval</a:t>
            </a:r>
            <a:endParaRPr lang="th-TH" b="1" dirty="0">
              <a:solidFill>
                <a:srgbClr val="0070C0"/>
              </a:solidFill>
            </a:endParaRPr>
          </a:p>
        </p:txBody>
      </p:sp>
      <p:sp>
        <p:nvSpPr>
          <p:cNvPr id="53" name="Speech Bubble: Oval 52">
            <a:extLst>
              <a:ext uri="{FF2B5EF4-FFF2-40B4-BE49-F238E27FC236}">
                <a16:creationId xmlns:a16="http://schemas.microsoft.com/office/drawing/2014/main" id="{4161BCD5-6E33-63F3-7D41-46D2FC5BD449}"/>
              </a:ext>
            </a:extLst>
          </p:cNvPr>
          <p:cNvSpPr/>
          <p:nvPr/>
        </p:nvSpPr>
        <p:spPr>
          <a:xfrm>
            <a:off x="782198" y="4313394"/>
            <a:ext cx="2090599" cy="908861"/>
          </a:xfrm>
          <a:prstGeom prst="wedgeEllipseCallout">
            <a:avLst>
              <a:gd name="adj1" fmla="val 78302"/>
              <a:gd name="adj2" fmla="val 63690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Reduce Hallucinat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ion</a:t>
            </a:r>
            <a:endParaRPr kumimoji="0" lang="th-T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859681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diagram of embedding model&#10;&#10;Description automatically generated">
            <a:extLst>
              <a:ext uri="{FF2B5EF4-FFF2-40B4-BE49-F238E27FC236}">
                <a16:creationId xmlns:a16="http://schemas.microsoft.com/office/drawing/2014/main" id="{E2E978D1-F38B-6723-D670-FCCBFFC46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145673"/>
            <a:ext cx="10905066" cy="456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6497B9-4EB6-ADEB-56BB-57E270AB8FFF}"/>
              </a:ext>
            </a:extLst>
          </p:cNvPr>
          <p:cNvSpPr txBox="1"/>
          <p:nvPr/>
        </p:nvSpPr>
        <p:spPr>
          <a:xfrm>
            <a:off x="5725464" y="6396335"/>
            <a:ext cx="6093618" cy="261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th-TH" sz="1100" dirty="0"/>
              <a:t>https://www.dailydoseofds.com/a-crash-course-on-building-rag-systems-part-2-with-implementations/</a:t>
            </a:r>
          </a:p>
        </p:txBody>
      </p:sp>
    </p:spTree>
    <p:extLst>
      <p:ext uri="{BB962C8B-B14F-4D97-AF65-F5344CB8AC3E}">
        <p14:creationId xmlns:p14="http://schemas.microsoft.com/office/powerpoint/2010/main" val="10872053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16AEEDD-8C73-D8CA-D7B7-12F3BD033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0"/>
            <a:ext cx="11728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49CF1C-188B-6B71-D5EB-81A892CC07CE}"/>
              </a:ext>
            </a:extLst>
          </p:cNvPr>
          <p:cNvSpPr txBox="1"/>
          <p:nvPr/>
        </p:nvSpPr>
        <p:spPr>
          <a:xfrm>
            <a:off x="5725464" y="6396335"/>
            <a:ext cx="6093618" cy="261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th-TH" sz="1100" dirty="0"/>
              <a:t>https://www.dailydoseofds.com/a-crash-course-on-building-rag-systems-part-2-with-implementations/</a:t>
            </a:r>
          </a:p>
        </p:txBody>
      </p:sp>
    </p:spTree>
    <p:extLst>
      <p:ext uri="{BB962C8B-B14F-4D97-AF65-F5344CB8AC3E}">
        <p14:creationId xmlns:p14="http://schemas.microsoft.com/office/powerpoint/2010/main" val="3913121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F890DDE-B465-315E-00B4-06F073E7F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0738"/>
            <a:ext cx="121920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352451-D6D7-EB43-6DB3-B4EA6FA5400D}"/>
              </a:ext>
            </a:extLst>
          </p:cNvPr>
          <p:cNvSpPr txBox="1"/>
          <p:nvPr/>
        </p:nvSpPr>
        <p:spPr>
          <a:xfrm>
            <a:off x="5725464" y="6396335"/>
            <a:ext cx="6093618" cy="261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th-TH" sz="1100" dirty="0"/>
              <a:t>https://www.dailydoseofds.com/a-crash-course-on-building-rag-systems-part-2-with-implementations/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A75522-2F9B-6A31-1620-C9388A258A64}"/>
              </a:ext>
            </a:extLst>
          </p:cNvPr>
          <p:cNvSpPr txBox="1"/>
          <p:nvPr/>
        </p:nvSpPr>
        <p:spPr>
          <a:xfrm>
            <a:off x="2100431" y="1078992"/>
            <a:ext cx="609420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2400" b="1" i="0" dirty="0">
                <a:effectLst/>
                <a:latin typeface="Noto Serif" panose="02020600060500020200" pitchFamily="18" charset="0"/>
              </a:rPr>
              <a:t>1. Create chunks</a:t>
            </a:r>
          </a:p>
        </p:txBody>
      </p:sp>
    </p:spTree>
    <p:extLst>
      <p:ext uri="{BB962C8B-B14F-4D97-AF65-F5344CB8AC3E}">
        <p14:creationId xmlns:p14="http://schemas.microsoft.com/office/powerpoint/2010/main" val="3141598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9953</TotalTime>
  <Words>1168</Words>
  <Application>Microsoft Macintosh PowerPoint</Application>
  <PresentationFormat>Widescreen</PresentationFormat>
  <Paragraphs>297</Paragraphs>
  <Slides>52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__Inter_aaf875</vt:lpstr>
      <vt:lpstr>-apple-system</vt:lpstr>
      <vt:lpstr>Arial</vt:lpstr>
      <vt:lpstr>Calibri</vt:lpstr>
      <vt:lpstr>Calibri Light</vt:lpstr>
      <vt:lpstr>Consolas</vt:lpstr>
      <vt:lpstr>Helvetica Neue Light</vt:lpstr>
      <vt:lpstr>IBM Plex Mono</vt:lpstr>
      <vt:lpstr>Noto Serif</vt:lpstr>
      <vt:lpstr>Roboto</vt:lpstr>
      <vt:lpstr>TH Sarabun New</vt:lpstr>
      <vt:lpstr>Office Theme</vt:lpstr>
      <vt:lpstr>PowerPoint Presentation</vt:lpstr>
      <vt:lpstr>PowerPoint Presentation</vt:lpstr>
      <vt:lpstr>Retrieval Augmented Generation (RAG)  </vt:lpstr>
      <vt:lpstr>Retrieval Augmented Generation (RAG)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RAG: Retrieval Augmented Generation</vt:lpstr>
      <vt:lpstr>RAG: Retrieval Augmented Generation</vt:lpstr>
      <vt:lpstr>RAG: Retrieval Augmented Generation</vt:lpstr>
      <vt:lpstr>RAG: Retrieval Augmented Generation</vt:lpstr>
      <vt:lpstr>PowerPoint Presentation</vt:lpstr>
      <vt:lpstr>PowerPoint Presentation</vt:lpstr>
      <vt:lpstr>Dense Retrieval</vt:lpstr>
      <vt:lpstr>Dense Retrieval for Thai?</vt:lpstr>
      <vt:lpstr>PowerPoint Presentation</vt:lpstr>
      <vt:lpstr>Huggingface download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Vector Database</vt:lpstr>
      <vt:lpstr>FAISS</vt:lpstr>
      <vt:lpstr>FAISS</vt:lpstr>
      <vt:lpstr>FAISS</vt:lpstr>
      <vt:lpstr>PowerPoint Presentation</vt:lpstr>
      <vt:lpstr>Generation (LLM)</vt:lpstr>
      <vt:lpstr>PowerPoint Presentation</vt:lpstr>
      <vt:lpstr>PowerPoint Presentation</vt:lpstr>
      <vt:lpstr>llama.cpp</vt:lpstr>
      <vt:lpstr>Install llama.cpp </vt:lpstr>
      <vt:lpstr>Install llama.cpp </vt:lpstr>
      <vt:lpstr>llama.cpp (https://github.com/ggerganov/llama.cpp)</vt:lpstr>
      <vt:lpstr>llama.cpp</vt:lpstr>
      <vt:lpstr>Generation (LLM)</vt:lpstr>
      <vt:lpstr>Generation (LLM)</vt:lpstr>
      <vt:lpstr>How to prompt?</vt:lpstr>
      <vt:lpstr>Chat</vt:lpstr>
      <vt:lpstr>Completion</vt:lpstr>
      <vt:lpstr>Parameters</vt:lpstr>
      <vt:lpstr>RAG: Retrieval Augmented Generation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recognition using KALDI </dc:title>
  <cp:lastModifiedBy>Sarawoot Kongyoung</cp:lastModifiedBy>
  <cp:revision>63</cp:revision>
  <dcterms:modified xsi:type="dcterms:W3CDTF">2025-04-21T04:43:21Z</dcterms:modified>
</cp:coreProperties>
</file>